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5"/>
  </p:notesMasterIdLst>
  <p:sldIdLst>
    <p:sldId id="2147482133" r:id="rId5"/>
    <p:sldId id="2147482140" r:id="rId6"/>
    <p:sldId id="2147482087" r:id="rId7"/>
    <p:sldId id="2147482170" r:id="rId8"/>
    <p:sldId id="2147482171" r:id="rId9"/>
    <p:sldId id="2147482158" r:id="rId10"/>
    <p:sldId id="2147482159" r:id="rId11"/>
    <p:sldId id="2147482160" r:id="rId12"/>
    <p:sldId id="298" r:id="rId13"/>
    <p:sldId id="21474821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EC0E2C-1FFB-E7B2-FBA5-83D73F42E710}" name="Taylor Cole" initials="TC" userId="S::taylor.cole@go1.com::999d50ca-3406-472a-b6ea-ed487d5de274" providerId="AD"/>
  <p188:author id="{B0B43636-5561-0E7C-C080-1F8E1F255196}" name="Rojan Zarei" initials="RZ" userId="S::Rojan.Zarei@go1.com::1de7c096-dfa2-4a02-a9ca-ba7a7f7307c3" providerId="AD"/>
  <p188:author id="{72BE913C-DE24-FCCB-535D-B658FD018826}" name="Rojan Zarei" initials="RZ" userId="S::rojan.zarei@go1.com::1de7c096-dfa2-4a02-a9ca-ba7a7f7307c3" providerId="AD"/>
  <p188:author id="{CA7DCA42-5D8C-DC3F-7863-504A651015FD}" name="Andy Mechelewski" initials="AM" userId="S::andy.mechelewski@go1.com::484c6741-2dae-4aa2-84ed-18b8df5bd13e" providerId="AD"/>
  <p188:author id="{12158E4F-FA54-9036-CF6C-AD442DA371B6}" name="James MacDiarmid" initials="JM" userId="S::james.macdiarmid@go1.com::74cf4abe-719f-4409-b90a-e883d5fd3519" providerId="AD"/>
  <p188:author id="{5B9BEC81-86F7-3679-4B47-1C5CA41C3151}" name="Lindsay Bisland" initials="LB" userId="S::lindsay.bisland@go1.com::644c55c1-9804-4eb9-ab4f-0c37fe67ba61" providerId="AD"/>
  <p188:author id="{A5298CDB-6FC8-AA16-91DA-931067727701}" name="Tiffany Paulsen" initials="" userId="S::tiffany.paulsen@go1.com::533427ab-25b6-40af-8385-fb771be2ba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AF8D"/>
    <a:srgbClr val="D3FF26"/>
    <a:srgbClr val="114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61537-3E2D-BAFC-621A-AD0CEB49BC6C}" v="1" dt="2023-10-30T21:18:01.580"/>
    <p1510:client id="{4841A0C6-2B48-FB96-50F4-2B74CBA29B33}" v="1" dt="2023-10-31T16:19:14.182"/>
    <p1510:client id="{58A44F42-E0E1-624D-A43D-29EA9A468BD7}" v="767" dt="2023-10-31T16:40:51.206"/>
    <p1510:client id="{6A424EA2-7555-B015-B777-10BA17A06100}" v="1" dt="2023-10-30T22:54:13.163"/>
    <p1510:client id="{79CE34F2-6FE4-394B-C334-4533176AD446}" v="2" dt="2023-10-31T14:04:50.289"/>
    <p1510:client id="{9E2FFAB9-CC3F-5680-1662-D8EB00D578A1}" v="3" dt="2023-10-30T23:54:31.758"/>
    <p1510:client id="{C1569CB5-ECFE-4A87-BBD5-C0B642B61804}" v="17" dt="2023-10-31T00:19:21.347"/>
    <p1510:client id="{E6E8F748-E8BA-FD04-B2F5-121B1B67D789}" v="9" dt="2023-10-31T16:37:56.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394"/>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5CD70-AA53-CB48-A746-A0E6DAAED2AA}"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332DC-03E1-AC4F-9659-6AC6C4B8CCF9}" type="slidenum">
              <a:rPr lang="en-US" smtClean="0"/>
              <a:t>‹#›</a:t>
            </a:fld>
            <a:endParaRPr lang="en-US"/>
          </a:p>
        </p:txBody>
      </p:sp>
    </p:spTree>
    <p:extLst>
      <p:ext uri="{BB962C8B-B14F-4D97-AF65-F5344CB8AC3E}">
        <p14:creationId xmlns:p14="http://schemas.microsoft.com/office/powerpoint/2010/main" val="392222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Discovery: you've identified upskilling managers is a business / L&amp;D priority</a:t>
            </a:r>
          </a:p>
          <a:p>
            <a:endParaRPr lang="en-US">
              <a:cs typeface="Calibri"/>
            </a:endParaRPr>
          </a:p>
        </p:txBody>
      </p:sp>
      <p:sp>
        <p:nvSpPr>
          <p:cNvPr id="4" name="Slide Number Placeholder 3"/>
          <p:cNvSpPr>
            <a:spLocks noGrp="1"/>
          </p:cNvSpPr>
          <p:nvPr>
            <p:ph type="sldNum" sz="quarter" idx="5"/>
          </p:nvPr>
        </p:nvSpPr>
        <p:spPr/>
        <p:txBody>
          <a:bodyPr/>
          <a:lstStyle/>
          <a:p>
            <a:fld id="{FDD332DC-03E1-AC4F-9659-6AC6C4B8CCF9}" type="slidenum">
              <a:rPr lang="en-US" smtClean="0"/>
              <a:t>1</a:t>
            </a:fld>
            <a:endParaRPr lang="en-US"/>
          </a:p>
        </p:txBody>
      </p:sp>
    </p:spTree>
    <p:extLst>
      <p:ext uri="{BB962C8B-B14F-4D97-AF65-F5344CB8AC3E}">
        <p14:creationId xmlns:p14="http://schemas.microsoft.com/office/powerpoint/2010/main" val="162135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35626D"/>
              </a:solidFill>
            </a:endParaRPr>
          </a:p>
        </p:txBody>
      </p:sp>
      <p:sp>
        <p:nvSpPr>
          <p:cNvPr id="4" name="Slide Number Placeholder 3"/>
          <p:cNvSpPr>
            <a:spLocks noGrp="1"/>
          </p:cNvSpPr>
          <p:nvPr>
            <p:ph type="sldNum" sz="quarter" idx="5"/>
          </p:nvPr>
        </p:nvSpPr>
        <p:spPr/>
        <p:txBody>
          <a:bodyPr/>
          <a:lstStyle/>
          <a:p>
            <a:fld id="{29696A56-E18B-C344-845D-95CB03CD2EFA}" type="slidenum">
              <a:rPr lang="en-US" smtClean="0"/>
              <a:t>2</a:t>
            </a:fld>
            <a:endParaRPr lang="en-US"/>
          </a:p>
        </p:txBody>
      </p:sp>
    </p:spTree>
    <p:extLst>
      <p:ext uri="{BB962C8B-B14F-4D97-AF65-F5344CB8AC3E}">
        <p14:creationId xmlns:p14="http://schemas.microsoft.com/office/powerpoint/2010/main" val="410904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solidFill>
                  <a:srgbClr val="3A84B6"/>
                </a:solidFill>
                <a:effectLst/>
              </a:rPr>
              <a:t>Retaining and Developing Future Leaders Outranks Economic and Business Concerns</a:t>
            </a:r>
          </a:p>
          <a:p>
            <a:endParaRPr lang="en-US" b="0">
              <a:solidFill>
                <a:srgbClr val="3A84B6"/>
              </a:solidFill>
              <a:effectLst/>
            </a:endParaRPr>
          </a:p>
          <a:p>
            <a:r>
              <a:rPr lang="en-US">
                <a:effectLst/>
              </a:rPr>
              <a:t>In the wake of one of the most dramatic workforce reshufflings in history, </a:t>
            </a:r>
            <a:r>
              <a:rPr lang="en-US" b="1">
                <a:effectLst/>
              </a:rPr>
              <a:t>CEOs are ranking talent-related challenges as the ones that keep them up at night, </a:t>
            </a:r>
            <a:r>
              <a:rPr lang="en-US">
                <a:effectLst/>
              </a:rPr>
              <a:t>recognizing that people will unequivocally be the driver of their success across all other business and economic challenges. </a:t>
            </a:r>
          </a:p>
          <a:p>
            <a:endParaRPr lang="en-US">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Even as concerns about recession rise to the forefront, CEOs are deeply sensitive to the fact that their most crucial group of workers—highly skilled specialists and future leaders—may leave for a better experience at a competitor, change career paths, or even take a break from the workforce due to burnout.</a:t>
            </a:r>
          </a:p>
          <a:p>
            <a:endParaRPr lang="en-US">
              <a:effectLst/>
            </a:endParaRPr>
          </a:p>
          <a:p>
            <a:r>
              <a:rPr lang="en-US" i="1">
                <a:effectLst/>
              </a:rPr>
              <a:t>Citation: 500+ CEOs in the 2023 DDI Leadership Forecast survey - https://</a:t>
            </a:r>
            <a:r>
              <a:rPr lang="en-US" i="1" err="1">
                <a:effectLst/>
              </a:rPr>
              <a:t>www.ddiworld.com</a:t>
            </a:r>
            <a:r>
              <a:rPr lang="en-US" i="1">
                <a:effectLst/>
              </a:rPr>
              <a:t>/global-leadership-forecast-2023/</a:t>
            </a:r>
            <a:r>
              <a:rPr lang="en-US" i="1" err="1">
                <a:effectLst/>
              </a:rPr>
              <a:t>ceo</a:t>
            </a:r>
            <a:r>
              <a:rPr lang="en-US" i="1">
                <a:effectLst/>
              </a:rPr>
              <a:t>-challenges</a:t>
            </a:r>
          </a:p>
        </p:txBody>
      </p:sp>
      <p:sp>
        <p:nvSpPr>
          <p:cNvPr id="4" name="Slide Number Placeholder 3"/>
          <p:cNvSpPr>
            <a:spLocks noGrp="1"/>
          </p:cNvSpPr>
          <p:nvPr>
            <p:ph type="sldNum" sz="quarter" idx="5"/>
          </p:nvPr>
        </p:nvSpPr>
        <p:spPr/>
        <p:txBody>
          <a:bodyPr/>
          <a:lstStyle/>
          <a:p>
            <a:fld id="{29696A56-E18B-C344-845D-95CB03CD2EFA}" type="slidenum">
              <a:rPr lang="en-US" smtClean="0"/>
              <a:t>3</a:t>
            </a:fld>
            <a:endParaRPr lang="en-US"/>
          </a:p>
        </p:txBody>
      </p:sp>
    </p:spTree>
    <p:extLst>
      <p:ext uri="{BB962C8B-B14F-4D97-AF65-F5344CB8AC3E}">
        <p14:creationId xmlns:p14="http://schemas.microsoft.com/office/powerpoint/2010/main" val="284708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endParaRPr lang="en-US" sz="1200" b="1">
              <a:solidFill>
                <a:srgbClr val="35626D"/>
              </a:solidFill>
              <a:cs typeface="Calibri"/>
            </a:endParaRPr>
          </a:p>
        </p:txBody>
      </p:sp>
      <p:sp>
        <p:nvSpPr>
          <p:cNvPr id="4" name="Slide Number Placeholder 3"/>
          <p:cNvSpPr>
            <a:spLocks noGrp="1"/>
          </p:cNvSpPr>
          <p:nvPr>
            <p:ph type="sldNum" sz="quarter" idx="5"/>
          </p:nvPr>
        </p:nvSpPr>
        <p:spPr/>
        <p:txBody>
          <a:bodyPr/>
          <a:lstStyle/>
          <a:p>
            <a:fld id="{29696A56-E18B-C344-845D-95CB03CD2EFA}" type="slidenum">
              <a:rPr lang="en-US" smtClean="0"/>
              <a:t>4</a:t>
            </a:fld>
            <a:endParaRPr lang="en-US"/>
          </a:p>
        </p:txBody>
      </p:sp>
    </p:spTree>
    <p:extLst>
      <p:ext uri="{BB962C8B-B14F-4D97-AF65-F5344CB8AC3E}">
        <p14:creationId xmlns:p14="http://schemas.microsoft.com/office/powerpoint/2010/main" val="338946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5626D"/>
                </a:solidFill>
              </a:rPr>
              <a:t>For advanced leadership content, we recommend you evaluate the needed skills of your senior leaders (e.g., adaptive leadership, strategic thinking and visionary leadership, change management), and find courses on those topics within the Go1 Premium library. Go1 does offer more advanced content from a handful of content providers, but learning plans should always be tailored to the skills individuals are looking to develop.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696A56-E18B-C344-845D-95CB03CD2E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041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pc="-10">
                <a:solidFill>
                  <a:srgbClr val="114954"/>
                </a:solidFill>
              </a:rPr>
              <a:t>We curate content into playlists on today's most in-demand skills that you can plug into your learning programs. </a:t>
            </a:r>
            <a:endParaRPr lang="en-US">
              <a:solidFill>
                <a:srgbClr val="000000"/>
              </a:solidFill>
              <a:latin typeface="Calibri" panose="020F0502020204030204"/>
              <a:cs typeface="Calibri" panose="020F0502020204030204"/>
            </a:endParaRPr>
          </a:p>
          <a:p>
            <a:endParaRPr lang="en-AU" spc="-10">
              <a:solidFill>
                <a:srgbClr val="114954"/>
              </a:solidFill>
              <a:latin typeface="Arial"/>
              <a:cs typeface="Arial"/>
            </a:endParaRPr>
          </a:p>
          <a:p>
            <a:r>
              <a:rPr lang="en-AU" spc="-10">
                <a:solidFill>
                  <a:srgbClr val="114954"/>
                </a:solidFill>
                <a:latin typeface="Arial"/>
                <a:cs typeface="Arial"/>
              </a:rPr>
              <a:t>Our approach also enables learning playlists that bring together the best content across providers to deliver tailored pathways for high-priority skill development. Our Content Curation Specialists are leveraging Go1’s consumption data to recommend critical pathways, with more than 200+ already available – or you can create your own.</a:t>
            </a:r>
            <a:endParaRPr lang="en-US">
              <a:cs typeface="Calibri"/>
            </a:endParaRPr>
          </a:p>
          <a:p>
            <a:endParaRPr lang="en-AU" spc="-10">
              <a:solidFill>
                <a:srgbClr val="114954"/>
              </a:solidFill>
              <a:latin typeface="Arial"/>
              <a:cs typeface="Arial"/>
            </a:endParaRPr>
          </a:p>
          <a:p>
            <a:endParaRPr lang="en-AU" spc="-10">
              <a:solidFill>
                <a:srgbClr val="114954"/>
              </a:solidFill>
              <a:latin typeface="Arial"/>
              <a:cs typeface="Arial"/>
            </a:endParaRPr>
          </a:p>
          <a:p>
            <a:r>
              <a:rPr lang="en-AU" b="1" spc="-10">
                <a:solidFill>
                  <a:srgbClr val="114954"/>
                </a:solidFill>
                <a:latin typeface="Arial"/>
                <a:cs typeface="Arial"/>
              </a:rPr>
              <a:t>[NOTE TO AE] </a:t>
            </a:r>
            <a:r>
              <a:rPr lang="en-AU" spc="-10">
                <a:solidFill>
                  <a:srgbClr val="114954"/>
                </a:solidFill>
                <a:latin typeface="Arial"/>
                <a:cs typeface="Arial"/>
              </a:rPr>
              <a:t>Tread carefully here – if they are accessing through a partner platform, this process isn’t as seamless as it could be. They’d have to discover playlists on Go1, and then search for the courses and put them in their own playlist through their partner admin portal.</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9696A56-E18B-C344-845D-95CB03CD2EFA}" type="slidenum">
              <a:rPr lang="en-US" smtClean="0"/>
              <a:t>6</a:t>
            </a:fld>
            <a:endParaRPr lang="en-US"/>
          </a:p>
        </p:txBody>
      </p:sp>
    </p:spTree>
    <p:extLst>
      <p:ext uri="{BB962C8B-B14F-4D97-AF65-F5344CB8AC3E}">
        <p14:creationId xmlns:p14="http://schemas.microsoft.com/office/powerpoint/2010/main" val="274692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35626D"/>
              </a:solidFill>
            </a:endParaRPr>
          </a:p>
        </p:txBody>
      </p:sp>
      <p:sp>
        <p:nvSpPr>
          <p:cNvPr id="4" name="Slide Number Placeholder 3"/>
          <p:cNvSpPr>
            <a:spLocks noGrp="1"/>
          </p:cNvSpPr>
          <p:nvPr>
            <p:ph type="sldNum" sz="quarter" idx="5"/>
          </p:nvPr>
        </p:nvSpPr>
        <p:spPr/>
        <p:txBody>
          <a:bodyPr/>
          <a:lstStyle/>
          <a:p>
            <a:fld id="{29696A56-E18B-C344-845D-95CB03CD2EFA}" type="slidenum">
              <a:rPr lang="en-US" smtClean="0"/>
              <a:t>7</a:t>
            </a:fld>
            <a:endParaRPr lang="en-US"/>
          </a:p>
        </p:txBody>
      </p:sp>
    </p:spTree>
    <p:extLst>
      <p:ext uri="{BB962C8B-B14F-4D97-AF65-F5344CB8AC3E}">
        <p14:creationId xmlns:p14="http://schemas.microsoft.com/office/powerpoint/2010/main" val="428161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rgbClr val="35626D"/>
              </a:solidFill>
            </a:endParaRPr>
          </a:p>
        </p:txBody>
      </p:sp>
      <p:sp>
        <p:nvSpPr>
          <p:cNvPr id="4" name="Slide Number Placeholder 3"/>
          <p:cNvSpPr>
            <a:spLocks noGrp="1"/>
          </p:cNvSpPr>
          <p:nvPr>
            <p:ph type="sldNum" sz="quarter" idx="5"/>
          </p:nvPr>
        </p:nvSpPr>
        <p:spPr/>
        <p:txBody>
          <a:bodyPr/>
          <a:lstStyle/>
          <a:p>
            <a:fld id="{29696A56-E18B-C344-845D-95CB03CD2EFA}" type="slidenum">
              <a:rPr lang="en-US" smtClean="0"/>
              <a:t>8</a:t>
            </a:fld>
            <a:endParaRPr lang="en-US"/>
          </a:p>
        </p:txBody>
      </p:sp>
    </p:spTree>
    <p:extLst>
      <p:ext uri="{BB962C8B-B14F-4D97-AF65-F5344CB8AC3E}">
        <p14:creationId xmlns:p14="http://schemas.microsoft.com/office/powerpoint/2010/main" val="242401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df751e4ce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df751e4ce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Customer story</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01">
    <p:bg>
      <p:bgPr>
        <a:solidFill>
          <a:srgbClr val="35626D"/>
        </a:solidFill>
        <a:effectLst/>
      </p:bgPr>
    </p:bg>
    <p:spTree>
      <p:nvGrpSpPr>
        <p:cNvPr id="1" name=""/>
        <p:cNvGrpSpPr/>
        <p:nvPr/>
      </p:nvGrpSpPr>
      <p:grpSpPr>
        <a:xfrm>
          <a:off x="0" y="0"/>
          <a:ext cx="0" cy="0"/>
          <a:chOff x="0" y="0"/>
          <a:chExt cx="0" cy="0"/>
        </a:xfrm>
      </p:grpSpPr>
      <p:pic>
        <p:nvPicPr>
          <p:cNvPr id="28" name="Picture 27" descr="A blue background with a curved line&#10;&#10;Description automatically generated">
            <a:extLst>
              <a:ext uri="{FF2B5EF4-FFF2-40B4-BE49-F238E27FC236}">
                <a16:creationId xmlns:a16="http://schemas.microsoft.com/office/drawing/2014/main" id="{89B9E406-9816-5A0C-EF52-6848211A0A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5E19D8-E291-E657-9B7E-1F146E97EAFA}"/>
              </a:ext>
            </a:extLst>
          </p:cNvPr>
          <p:cNvSpPr>
            <a:spLocks noGrp="1"/>
          </p:cNvSpPr>
          <p:nvPr>
            <p:ph type="ctrTitle" hasCustomPrompt="1"/>
          </p:nvPr>
        </p:nvSpPr>
        <p:spPr>
          <a:xfrm>
            <a:off x="515938" y="1967123"/>
            <a:ext cx="5599771" cy="2387600"/>
          </a:xfrm>
        </p:spPr>
        <p:txBody>
          <a:bodyPr anchor="b">
            <a:normAutofit/>
          </a:bodyPr>
          <a:lstStyle>
            <a:lvl1pPr algn="l">
              <a:defRPr sz="5000">
                <a:solidFill>
                  <a:srgbClr val="FAF2ED"/>
                </a:solidFill>
                <a:latin typeface="Georgia" panose="02040502050405020303" pitchFamily="18" charset="0"/>
              </a:defRPr>
            </a:lvl1pPr>
          </a:lstStyle>
          <a:p>
            <a:r>
              <a:rPr lang="en-GB"/>
              <a:t>Presentation </a:t>
            </a:r>
            <a:br>
              <a:rPr lang="en-GB"/>
            </a:br>
            <a:r>
              <a:rPr lang="en-GB"/>
              <a:t>heading</a:t>
            </a:r>
            <a:endParaRPr lang="en-US"/>
          </a:p>
        </p:txBody>
      </p:sp>
      <p:sp>
        <p:nvSpPr>
          <p:cNvPr id="3" name="Subtitle 2">
            <a:extLst>
              <a:ext uri="{FF2B5EF4-FFF2-40B4-BE49-F238E27FC236}">
                <a16:creationId xmlns:a16="http://schemas.microsoft.com/office/drawing/2014/main" id="{0F2162C0-51E0-AA85-184A-7EDACF5AA1E8}"/>
              </a:ext>
            </a:extLst>
          </p:cNvPr>
          <p:cNvSpPr>
            <a:spLocks noGrp="1"/>
          </p:cNvSpPr>
          <p:nvPr>
            <p:ph type="subTitle" idx="1" hasCustomPrompt="1"/>
          </p:nvPr>
        </p:nvSpPr>
        <p:spPr>
          <a:xfrm>
            <a:off x="515939" y="4446798"/>
            <a:ext cx="5599770" cy="928399"/>
          </a:xfrm>
        </p:spPr>
        <p:txBody>
          <a:bodyPr>
            <a:normAutofit/>
          </a:bodyPr>
          <a:lstStyle>
            <a:lvl1pPr marL="0" indent="0" algn="l">
              <a:buNone/>
              <a:defRPr sz="1600" b="0" i="0">
                <a:solidFill>
                  <a:srgbClr val="FAF2ED"/>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Add subheading here</a:t>
            </a:r>
            <a:endParaRPr lang="en-US"/>
          </a:p>
        </p:txBody>
      </p:sp>
      <p:pic>
        <p:nvPicPr>
          <p:cNvPr id="10" name="Picture 9" descr="A yellow letters on a black background&#10;&#10;Description automatically generated">
            <a:extLst>
              <a:ext uri="{FF2B5EF4-FFF2-40B4-BE49-F238E27FC236}">
                <a16:creationId xmlns:a16="http://schemas.microsoft.com/office/drawing/2014/main" id="{7506C1E5-78B2-06DB-0210-9BA2AC464D6C}"/>
              </a:ext>
            </a:extLst>
          </p:cNvPr>
          <p:cNvPicPr>
            <a:picLocks noChangeAspect="1"/>
          </p:cNvPicPr>
          <p:nvPr userDrawn="1"/>
        </p:nvPicPr>
        <p:blipFill>
          <a:blip r:embed="rId3"/>
          <a:stretch>
            <a:fillRect/>
          </a:stretch>
        </p:blipFill>
        <p:spPr>
          <a:xfrm>
            <a:off x="518751" y="508331"/>
            <a:ext cx="1115291" cy="670852"/>
          </a:xfrm>
          <a:prstGeom prst="rect">
            <a:avLst/>
          </a:prstGeom>
        </p:spPr>
      </p:pic>
      <p:sp>
        <p:nvSpPr>
          <p:cNvPr id="26" name="Text Placeholder 24">
            <a:extLst>
              <a:ext uri="{FF2B5EF4-FFF2-40B4-BE49-F238E27FC236}">
                <a16:creationId xmlns:a16="http://schemas.microsoft.com/office/drawing/2014/main" id="{C7D892EF-1BC2-2E76-AF07-35754345D092}"/>
              </a:ext>
            </a:extLst>
          </p:cNvPr>
          <p:cNvSpPr>
            <a:spLocks noGrp="1"/>
          </p:cNvSpPr>
          <p:nvPr>
            <p:ph type="body" sz="quarter" idx="10" hasCustomPrompt="1"/>
          </p:nvPr>
        </p:nvSpPr>
        <p:spPr>
          <a:xfrm>
            <a:off x="515938" y="5976606"/>
            <a:ext cx="2133600" cy="373063"/>
          </a:xfrm>
        </p:spPr>
        <p:txBody>
          <a:bodyPr>
            <a:no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 month</a:t>
            </a:r>
            <a:endParaRPr lang="en-US"/>
          </a:p>
        </p:txBody>
      </p:sp>
      <p:sp>
        <p:nvSpPr>
          <p:cNvPr id="44" name="Picture Placeholder 43">
            <a:extLst>
              <a:ext uri="{FF2B5EF4-FFF2-40B4-BE49-F238E27FC236}">
                <a16:creationId xmlns:a16="http://schemas.microsoft.com/office/drawing/2014/main" id="{8EED5E7B-54F3-4D56-7905-3968826AE6EA}"/>
              </a:ext>
            </a:extLst>
          </p:cNvPr>
          <p:cNvSpPr>
            <a:spLocks noGrp="1"/>
          </p:cNvSpPr>
          <p:nvPr>
            <p:ph type="pic" sz="quarter" idx="11"/>
          </p:nvPr>
        </p:nvSpPr>
        <p:spPr>
          <a:xfrm>
            <a:off x="7856622" y="-1"/>
            <a:ext cx="4335379" cy="5347876"/>
          </a:xfrm>
          <a:custGeom>
            <a:avLst/>
            <a:gdLst>
              <a:gd name="connsiteX0" fmla="*/ 4679 w 4335379"/>
              <a:gd name="connsiteY0" fmla="*/ 0 h 5347876"/>
              <a:gd name="connsiteX1" fmla="*/ 4335379 w 4335379"/>
              <a:gd name="connsiteY1" fmla="*/ 0 h 5347876"/>
              <a:gd name="connsiteX2" fmla="*/ 4335379 w 4335379"/>
              <a:gd name="connsiteY2" fmla="*/ 5225889 h 5347876"/>
              <a:gd name="connsiteX3" fmla="*/ 4335379 w 4335379"/>
              <a:gd name="connsiteY3" fmla="*/ 5347876 h 5347876"/>
              <a:gd name="connsiteX4" fmla="*/ 3497179 w 4335379"/>
              <a:gd name="connsiteY4" fmla="*/ 5347876 h 5347876"/>
              <a:gd name="connsiteX5" fmla="*/ 3497179 w 4335379"/>
              <a:gd name="connsiteY5" fmla="*/ 5346152 h 5347876"/>
              <a:gd name="connsiteX6" fmla="*/ 3429000 w 4335379"/>
              <a:gd name="connsiteY6" fmla="*/ 5347876 h 5347876"/>
              <a:gd name="connsiteX7" fmla="*/ 0 w 4335379"/>
              <a:gd name="connsiteY7" fmla="*/ 1918876 h 5347876"/>
              <a:gd name="connsiteX8" fmla="*/ 4462 w 4335379"/>
              <a:gd name="connsiteY8" fmla="*/ 1742420 h 5347876"/>
              <a:gd name="connsiteX9" fmla="*/ 4679 w 4335379"/>
              <a:gd name="connsiteY9" fmla="*/ 1739564 h 534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5379" h="5347876">
                <a:moveTo>
                  <a:pt x="4679" y="0"/>
                </a:moveTo>
                <a:lnTo>
                  <a:pt x="4335379" y="0"/>
                </a:lnTo>
                <a:lnTo>
                  <a:pt x="4335379" y="5225889"/>
                </a:lnTo>
                <a:lnTo>
                  <a:pt x="4335379" y="5347876"/>
                </a:lnTo>
                <a:lnTo>
                  <a:pt x="3497179" y="5347876"/>
                </a:lnTo>
                <a:lnTo>
                  <a:pt x="3497179" y="5346152"/>
                </a:lnTo>
                <a:lnTo>
                  <a:pt x="3429000" y="5347876"/>
                </a:lnTo>
                <a:cubicBezTo>
                  <a:pt x="1535216" y="5347876"/>
                  <a:pt x="0" y="3812660"/>
                  <a:pt x="0" y="1918876"/>
                </a:cubicBezTo>
                <a:cubicBezTo>
                  <a:pt x="0" y="1859695"/>
                  <a:pt x="1499" y="1800865"/>
                  <a:pt x="4462" y="1742420"/>
                </a:cubicBezTo>
                <a:lnTo>
                  <a:pt x="4679" y="1739564"/>
                </a:lnTo>
                <a:close/>
              </a:path>
            </a:pathLst>
          </a:custGeom>
          <a:solidFill>
            <a:srgbClr val="114954"/>
          </a:solidFill>
        </p:spPr>
        <p:txBody>
          <a:bodyPr wrap="square">
            <a:noAutofit/>
          </a:bodyPr>
          <a:lstStyle/>
          <a:p>
            <a:endParaRPr lang="en-US"/>
          </a:p>
        </p:txBody>
      </p:sp>
    </p:spTree>
    <p:extLst>
      <p:ext uri="{BB962C8B-B14F-4D97-AF65-F5344CB8AC3E}">
        <p14:creationId xmlns:p14="http://schemas.microsoft.com/office/powerpoint/2010/main" val="3670100537"/>
      </p:ext>
    </p:extLst>
  </p:cSld>
  <p:clrMapOvr>
    <a:masterClrMapping/>
  </p:clrMapOvr>
  <p:extLst>
    <p:ext uri="{DCECCB84-F9BA-43D5-87BE-67443E8EF086}">
      <p15:sldGuideLst xmlns:p15="http://schemas.microsoft.com/office/powerpoint/2012/main">
        <p15:guide id="1" orient="horz" pos="3385">
          <p15:clr>
            <a:srgbClr val="FBAE40"/>
          </p15:clr>
        </p15:guide>
        <p15:guide id="2"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 02 w/ subhead">
    <p:bg>
      <p:bgPr>
        <a:solidFill>
          <a:srgbClr val="FAF2ED"/>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B7F2273-8B4A-6B32-AAC8-FE32F797E55F}"/>
              </a:ext>
            </a:extLst>
          </p:cNvPr>
          <p:cNvSpPr>
            <a:spLocks noGrp="1"/>
          </p:cNvSpPr>
          <p:nvPr>
            <p:ph type="title" hasCustomPrompt="1"/>
          </p:nvPr>
        </p:nvSpPr>
        <p:spPr>
          <a:xfrm>
            <a:off x="1056000" y="720000"/>
            <a:ext cx="10080000" cy="555088"/>
          </a:xfrm>
        </p:spPr>
        <p:txBody>
          <a:bodyPr wrap="square" tIns="46800" anchor="t" anchorCtr="0">
            <a:spAutoFit/>
          </a:bodyPr>
          <a:lstStyle>
            <a:lvl1pPr algn="ctr">
              <a:lnSpc>
                <a:spcPct val="100000"/>
              </a:lnSpc>
              <a:defRPr sz="3000">
                <a:solidFill>
                  <a:srgbClr val="35626D"/>
                </a:solidFill>
                <a:latin typeface="Georgia" panose="02040502050405020303" pitchFamily="18" charset="0"/>
              </a:defRPr>
            </a:lvl1pPr>
          </a:lstStyle>
          <a:p>
            <a:r>
              <a:rPr lang="en-GB"/>
              <a:t>Slide heading</a:t>
            </a:r>
            <a:endParaRPr lang="en-US"/>
          </a:p>
        </p:txBody>
      </p:sp>
      <p:pic>
        <p:nvPicPr>
          <p:cNvPr id="2" name="Graphic 1">
            <a:extLst>
              <a:ext uri="{FF2B5EF4-FFF2-40B4-BE49-F238E27FC236}">
                <a16:creationId xmlns:a16="http://schemas.microsoft.com/office/drawing/2014/main" id="{B098B086-EE67-2933-55B1-CB59AB3BDF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562593" y="3739494"/>
            <a:ext cx="314999" cy="180000"/>
          </a:xfrm>
          <a:prstGeom prst="rect">
            <a:avLst/>
          </a:prstGeom>
        </p:spPr>
      </p:pic>
      <p:sp>
        <p:nvSpPr>
          <p:cNvPr id="3" name="Rounded Rectangle 2">
            <a:extLst>
              <a:ext uri="{FF2B5EF4-FFF2-40B4-BE49-F238E27FC236}">
                <a16:creationId xmlns:a16="http://schemas.microsoft.com/office/drawing/2014/main" id="{3A0C0E68-3CA9-A0F0-C9F6-1A64637D25D4}"/>
              </a:ext>
            </a:extLst>
          </p:cNvPr>
          <p:cNvSpPr/>
          <p:nvPr userDrawn="1"/>
        </p:nvSpPr>
        <p:spPr>
          <a:xfrm>
            <a:off x="4570093" y="2209494"/>
            <a:ext cx="3060000" cy="3240000"/>
          </a:xfrm>
          <a:prstGeom prst="roundRect">
            <a:avLst>
              <a:gd name="adj" fmla="val 475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87A40EB1-2A2A-4CF1-3D26-445D7DDAB338}"/>
              </a:ext>
            </a:extLst>
          </p:cNvPr>
          <p:cNvSpPr/>
          <p:nvPr userDrawn="1"/>
        </p:nvSpPr>
        <p:spPr>
          <a:xfrm>
            <a:off x="7809855" y="2209494"/>
            <a:ext cx="3060000" cy="3240000"/>
          </a:xfrm>
          <a:prstGeom prst="roundRect">
            <a:avLst>
              <a:gd name="adj" fmla="val 475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9724551-8B4D-FC2F-DD63-9B91A354D7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322831" y="3739495"/>
            <a:ext cx="314999" cy="180000"/>
          </a:xfrm>
          <a:prstGeom prst="rect">
            <a:avLst/>
          </a:prstGeom>
        </p:spPr>
      </p:pic>
      <p:sp>
        <p:nvSpPr>
          <p:cNvPr id="9" name="Rounded Rectangle 8">
            <a:extLst>
              <a:ext uri="{FF2B5EF4-FFF2-40B4-BE49-F238E27FC236}">
                <a16:creationId xmlns:a16="http://schemas.microsoft.com/office/drawing/2014/main" id="{8F0C7C31-2CB6-9EAE-2B53-D561DD66691B}"/>
              </a:ext>
            </a:extLst>
          </p:cNvPr>
          <p:cNvSpPr/>
          <p:nvPr userDrawn="1"/>
        </p:nvSpPr>
        <p:spPr>
          <a:xfrm>
            <a:off x="1330332" y="2209494"/>
            <a:ext cx="3060000" cy="3240000"/>
          </a:xfrm>
          <a:prstGeom prst="roundRect">
            <a:avLst>
              <a:gd name="adj" fmla="val 475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8306C8B6-5F45-F069-4992-7ED12C3E0882}"/>
              </a:ext>
            </a:extLst>
          </p:cNvPr>
          <p:cNvSpPr>
            <a:spLocks noGrp="1"/>
          </p:cNvSpPr>
          <p:nvPr>
            <p:ph type="body" sz="quarter" idx="10" hasCustomPrompt="1"/>
          </p:nvPr>
        </p:nvSpPr>
        <p:spPr>
          <a:xfrm>
            <a:off x="4939723" y="2340000"/>
            <a:ext cx="2340000" cy="286553"/>
          </a:xfrm>
        </p:spPr>
        <p:txBody>
          <a:bodyPr>
            <a:spAutoFit/>
          </a:bodyPr>
          <a:lstStyle>
            <a:lvl1pPr marL="0" indent="0">
              <a:lnSpc>
                <a:spcPct val="130000"/>
              </a:lnSpc>
              <a:buNone/>
              <a:defRPr sz="1100">
                <a:solidFill>
                  <a:schemeClr val="bg1"/>
                </a:solidFill>
              </a:defRPr>
            </a:lvl1pPr>
            <a:lvl2pPr>
              <a:defRPr sz="1400"/>
            </a:lvl2pPr>
            <a:lvl3pPr>
              <a:defRPr sz="1400"/>
            </a:lvl3pPr>
            <a:lvl4pPr>
              <a:defRPr sz="1400"/>
            </a:lvl4pPr>
            <a:lvl5pPr>
              <a:defRPr sz="1400"/>
            </a:lvl5pPr>
          </a:lstStyle>
          <a:p>
            <a:pPr lvl="0"/>
            <a:r>
              <a:rPr lang="en-US"/>
              <a:t>Copy</a:t>
            </a:r>
          </a:p>
        </p:txBody>
      </p:sp>
      <p:sp>
        <p:nvSpPr>
          <p:cNvPr id="12" name="Text Placeholder 18">
            <a:extLst>
              <a:ext uri="{FF2B5EF4-FFF2-40B4-BE49-F238E27FC236}">
                <a16:creationId xmlns:a16="http://schemas.microsoft.com/office/drawing/2014/main" id="{43087EC6-7668-1828-8A93-0E639F3AAB3D}"/>
              </a:ext>
            </a:extLst>
          </p:cNvPr>
          <p:cNvSpPr>
            <a:spLocks noGrp="1"/>
          </p:cNvSpPr>
          <p:nvPr>
            <p:ph type="body" sz="quarter" idx="11" hasCustomPrompt="1"/>
          </p:nvPr>
        </p:nvSpPr>
        <p:spPr>
          <a:xfrm>
            <a:off x="8167374" y="2340000"/>
            <a:ext cx="2340000" cy="286553"/>
          </a:xfrm>
        </p:spPr>
        <p:txBody>
          <a:bodyPr>
            <a:spAutoFit/>
          </a:bodyPr>
          <a:lstStyle>
            <a:lvl1pPr marL="0" indent="0">
              <a:lnSpc>
                <a:spcPct val="130000"/>
              </a:lnSpc>
              <a:buNone/>
              <a:defRPr sz="1100">
                <a:solidFill>
                  <a:schemeClr val="bg1"/>
                </a:solidFill>
              </a:defRPr>
            </a:lvl1pPr>
            <a:lvl2pPr>
              <a:defRPr sz="1400"/>
            </a:lvl2pPr>
            <a:lvl3pPr>
              <a:defRPr sz="1400"/>
            </a:lvl3pPr>
            <a:lvl4pPr>
              <a:defRPr sz="1400"/>
            </a:lvl4pPr>
            <a:lvl5pPr>
              <a:defRPr sz="1400"/>
            </a:lvl5pPr>
          </a:lstStyle>
          <a:p>
            <a:pPr lvl="0"/>
            <a:r>
              <a:rPr lang="en-US"/>
              <a:t>Copy</a:t>
            </a:r>
          </a:p>
        </p:txBody>
      </p:sp>
      <p:sp>
        <p:nvSpPr>
          <p:cNvPr id="13" name="Text Placeholder 18">
            <a:extLst>
              <a:ext uri="{FF2B5EF4-FFF2-40B4-BE49-F238E27FC236}">
                <a16:creationId xmlns:a16="http://schemas.microsoft.com/office/drawing/2014/main" id="{252277B4-497B-8690-86C4-D79CF51509C8}"/>
              </a:ext>
            </a:extLst>
          </p:cNvPr>
          <p:cNvSpPr>
            <a:spLocks noGrp="1"/>
          </p:cNvSpPr>
          <p:nvPr>
            <p:ph type="body" sz="quarter" idx="12" hasCustomPrompt="1"/>
          </p:nvPr>
        </p:nvSpPr>
        <p:spPr>
          <a:xfrm>
            <a:off x="1681795" y="2340000"/>
            <a:ext cx="2340000" cy="286553"/>
          </a:xfrm>
        </p:spPr>
        <p:txBody>
          <a:bodyPr>
            <a:spAutoFit/>
          </a:bodyPr>
          <a:lstStyle>
            <a:lvl1pPr marL="0" indent="0">
              <a:lnSpc>
                <a:spcPct val="130000"/>
              </a:lnSpc>
              <a:buNone/>
              <a:defRPr sz="1100">
                <a:solidFill>
                  <a:schemeClr val="bg1"/>
                </a:solidFill>
              </a:defRPr>
            </a:lvl1pPr>
            <a:lvl2pPr>
              <a:defRPr sz="1400"/>
            </a:lvl2pPr>
            <a:lvl3pPr>
              <a:defRPr sz="1400"/>
            </a:lvl3pPr>
            <a:lvl4pPr>
              <a:defRPr sz="1400"/>
            </a:lvl4pPr>
            <a:lvl5pPr>
              <a:defRPr sz="1400"/>
            </a:lvl5pPr>
          </a:lstStyle>
          <a:p>
            <a:pPr lvl="0"/>
            <a:r>
              <a:rPr lang="en-US"/>
              <a:t>Copy</a:t>
            </a:r>
          </a:p>
        </p:txBody>
      </p:sp>
      <p:sp>
        <p:nvSpPr>
          <p:cNvPr id="17" name="Text Placeholder 18">
            <a:extLst>
              <a:ext uri="{FF2B5EF4-FFF2-40B4-BE49-F238E27FC236}">
                <a16:creationId xmlns:a16="http://schemas.microsoft.com/office/drawing/2014/main" id="{07DFF961-9523-5E6F-8CC5-F37AB0E89CC6}"/>
              </a:ext>
            </a:extLst>
          </p:cNvPr>
          <p:cNvSpPr>
            <a:spLocks noGrp="1"/>
          </p:cNvSpPr>
          <p:nvPr>
            <p:ph type="body" sz="quarter" idx="13" hasCustomPrompt="1"/>
          </p:nvPr>
        </p:nvSpPr>
        <p:spPr>
          <a:xfrm>
            <a:off x="2869723" y="6489015"/>
            <a:ext cx="6480000" cy="215957"/>
          </a:xfrm>
        </p:spPr>
        <p:txBody>
          <a:bodyPr anchor="b">
            <a:spAutoFit/>
          </a:bodyPr>
          <a:lstStyle>
            <a:lvl1pPr marL="0" indent="0" algn="ctr">
              <a:lnSpc>
                <a:spcPct val="130000"/>
              </a:lnSpc>
              <a:buNone/>
              <a:defRPr sz="700">
                <a:solidFill>
                  <a:schemeClr val="accent1"/>
                </a:solidFill>
              </a:defRPr>
            </a:lvl1pPr>
            <a:lvl2pPr>
              <a:defRPr sz="1400"/>
            </a:lvl2pPr>
            <a:lvl3pPr>
              <a:defRPr sz="1400"/>
            </a:lvl3pPr>
            <a:lvl4pPr>
              <a:defRPr sz="1400"/>
            </a:lvl4pPr>
            <a:lvl5pPr>
              <a:defRPr sz="1400"/>
            </a:lvl5pPr>
          </a:lstStyle>
          <a:p>
            <a:pPr lvl="0"/>
            <a:r>
              <a:rPr lang="en-US"/>
              <a:t>Copy</a:t>
            </a:r>
          </a:p>
        </p:txBody>
      </p:sp>
    </p:spTree>
    <p:extLst>
      <p:ext uri="{BB962C8B-B14F-4D97-AF65-F5344CB8AC3E}">
        <p14:creationId xmlns:p14="http://schemas.microsoft.com/office/powerpoint/2010/main" val="3543179142"/>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02 w/ subhead">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11160124"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2447110"/>
            <a:ext cx="11160124" cy="3671193"/>
          </a:xfrm>
        </p:spPr>
        <p:txBody>
          <a:bodyPr numCol="3"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5" name="Straight Connector 4">
            <a:extLst>
              <a:ext uri="{FF2B5EF4-FFF2-40B4-BE49-F238E27FC236}">
                <a16:creationId xmlns:a16="http://schemas.microsoft.com/office/drawing/2014/main" id="{97060FFD-E549-1EF0-0724-083D5CA3057C}"/>
              </a:ext>
            </a:extLst>
          </p:cNvPr>
          <p:cNvCxnSpPr>
            <a:cxnSpLocks/>
            <a:stCxn id="8"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7B1BA8BE-3DEE-2BCF-9DF1-EEFB67FD1FCA}"/>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8" name="Text Placeholder 18">
            <a:extLst>
              <a:ext uri="{FF2B5EF4-FFF2-40B4-BE49-F238E27FC236}">
                <a16:creationId xmlns:a16="http://schemas.microsoft.com/office/drawing/2014/main" id="{4E94E66E-9763-2603-E876-BC7E32A27119}"/>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Tree>
    <p:extLst>
      <p:ext uri="{BB962C8B-B14F-4D97-AF65-F5344CB8AC3E}">
        <p14:creationId xmlns:p14="http://schemas.microsoft.com/office/powerpoint/2010/main" val="2353928989"/>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02">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728663"/>
            <a:ext cx="11160124"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1726385"/>
            <a:ext cx="11160124" cy="4137866"/>
          </a:xfrm>
        </p:spPr>
        <p:txBody>
          <a:bodyPr numCol="3"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252174950"/>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3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03">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728663"/>
            <a:ext cx="11160124" cy="785921"/>
          </a:xfrm>
        </p:spPr>
        <p:txBody>
          <a:bodyPr wrap="square" tIns="46800" anchor="t" anchorCtr="0">
            <a:spAutoFit/>
          </a:bodyPr>
          <a:lstStyle>
            <a:lvl1pPr algn="ct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4386146" y="1800726"/>
            <a:ext cx="3419708" cy="4139157"/>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a:extLst>
              <a:ext uri="{FF2B5EF4-FFF2-40B4-BE49-F238E27FC236}">
                <a16:creationId xmlns:a16="http://schemas.microsoft.com/office/drawing/2014/main" id="{11947A15-BA27-A231-959F-41AF717B3490}"/>
              </a:ext>
            </a:extLst>
          </p:cNvPr>
          <p:cNvSpPr>
            <a:spLocks noGrp="1"/>
          </p:cNvSpPr>
          <p:nvPr>
            <p:ph type="body" sz="half" idx="10"/>
          </p:nvPr>
        </p:nvSpPr>
        <p:spPr>
          <a:xfrm>
            <a:off x="515938" y="1800726"/>
            <a:ext cx="3419708" cy="4139157"/>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ext Placeholder 3">
            <a:extLst>
              <a:ext uri="{FF2B5EF4-FFF2-40B4-BE49-F238E27FC236}">
                <a16:creationId xmlns:a16="http://schemas.microsoft.com/office/drawing/2014/main" id="{A1E2E648-B058-C8D8-49E2-988BE4350E33}"/>
              </a:ext>
            </a:extLst>
          </p:cNvPr>
          <p:cNvSpPr>
            <a:spLocks noGrp="1"/>
          </p:cNvSpPr>
          <p:nvPr>
            <p:ph type="body" sz="half" idx="11"/>
          </p:nvPr>
        </p:nvSpPr>
        <p:spPr>
          <a:xfrm>
            <a:off x="8256354" y="1800726"/>
            <a:ext cx="3419708" cy="4139157"/>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10489733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3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3">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720000"/>
            <a:ext cx="11160124" cy="508922"/>
          </a:xfrm>
        </p:spPr>
        <p:txBody>
          <a:bodyPr wrap="square" tIns="46800" anchor="t" anchorCtr="0">
            <a:spAutoFit/>
          </a:bodyPr>
          <a:lstStyle>
            <a:lvl1pPr algn="ctr">
              <a:defRPr sz="3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4386146" y="1800726"/>
            <a:ext cx="3419708" cy="4139157"/>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a:extLst>
              <a:ext uri="{FF2B5EF4-FFF2-40B4-BE49-F238E27FC236}">
                <a16:creationId xmlns:a16="http://schemas.microsoft.com/office/drawing/2014/main" id="{11947A15-BA27-A231-959F-41AF717B3490}"/>
              </a:ext>
            </a:extLst>
          </p:cNvPr>
          <p:cNvSpPr>
            <a:spLocks noGrp="1"/>
          </p:cNvSpPr>
          <p:nvPr>
            <p:ph type="body" sz="half" idx="10"/>
          </p:nvPr>
        </p:nvSpPr>
        <p:spPr>
          <a:xfrm>
            <a:off x="515938" y="1800726"/>
            <a:ext cx="3419708" cy="4139157"/>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ext Placeholder 3">
            <a:extLst>
              <a:ext uri="{FF2B5EF4-FFF2-40B4-BE49-F238E27FC236}">
                <a16:creationId xmlns:a16="http://schemas.microsoft.com/office/drawing/2014/main" id="{A1E2E648-B058-C8D8-49E2-988BE4350E33}"/>
              </a:ext>
            </a:extLst>
          </p:cNvPr>
          <p:cNvSpPr>
            <a:spLocks noGrp="1"/>
          </p:cNvSpPr>
          <p:nvPr>
            <p:ph type="body" sz="half" idx="11"/>
          </p:nvPr>
        </p:nvSpPr>
        <p:spPr>
          <a:xfrm>
            <a:off x="8256354" y="1800726"/>
            <a:ext cx="3419708" cy="4139157"/>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10489733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3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04 w/ subhead">
    <p:bg>
      <p:bgPr>
        <a:solidFill>
          <a:srgbClr val="FAF2E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9E095-DE60-0254-EAB4-444254E9C41B}"/>
              </a:ext>
            </a:extLst>
          </p:cNvPr>
          <p:cNvPicPr>
            <a:picLocks noChangeAspect="1"/>
          </p:cNvPicPr>
          <p:nvPr userDrawn="1"/>
        </p:nvPicPr>
        <p:blipFill>
          <a:blip r:embed="rId2"/>
          <a:stretch>
            <a:fillRect/>
          </a:stretch>
        </p:blipFill>
        <p:spPr>
          <a:xfrm>
            <a:off x="524996" y="2453677"/>
            <a:ext cx="11160124" cy="3914803"/>
          </a:xfrm>
          <a:prstGeom prst="rect">
            <a:avLst/>
          </a:prstGeom>
        </p:spPr>
      </p:pic>
      <p:sp>
        <p:nvSpPr>
          <p:cNvPr id="6" name="Title 1">
            <a:extLst>
              <a:ext uri="{FF2B5EF4-FFF2-40B4-BE49-F238E27FC236}">
                <a16:creationId xmlns:a16="http://schemas.microsoft.com/office/drawing/2014/main" id="{065617A3-0D72-1B19-889D-CB27B96032FC}"/>
              </a:ext>
            </a:extLst>
          </p:cNvPr>
          <p:cNvSpPr>
            <a:spLocks noGrp="1"/>
          </p:cNvSpPr>
          <p:nvPr>
            <p:ph type="title" hasCustomPrompt="1"/>
          </p:nvPr>
        </p:nvSpPr>
        <p:spPr>
          <a:xfrm>
            <a:off x="515938" y="1449388"/>
            <a:ext cx="11160124"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cxnSp>
        <p:nvCxnSpPr>
          <p:cNvPr id="8" name="Straight Connector 7">
            <a:extLst>
              <a:ext uri="{FF2B5EF4-FFF2-40B4-BE49-F238E27FC236}">
                <a16:creationId xmlns:a16="http://schemas.microsoft.com/office/drawing/2014/main" id="{F69425E0-D7EA-5C61-967D-762E10A5F9D1}"/>
              </a:ext>
            </a:extLst>
          </p:cNvPr>
          <p:cNvCxnSpPr>
            <a:cxnSpLocks/>
            <a:stCxn id="10"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C4935F5-54F7-8518-E275-7F68D51CD9DC}"/>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10" name="Text Placeholder 18">
            <a:extLst>
              <a:ext uri="{FF2B5EF4-FFF2-40B4-BE49-F238E27FC236}">
                <a16:creationId xmlns:a16="http://schemas.microsoft.com/office/drawing/2014/main" id="{6683BA9A-445E-531C-CC93-364193B67A09}"/>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
        <p:nvSpPr>
          <p:cNvPr id="15" name="Text Placeholder 3">
            <a:extLst>
              <a:ext uri="{FF2B5EF4-FFF2-40B4-BE49-F238E27FC236}">
                <a16:creationId xmlns:a16="http://schemas.microsoft.com/office/drawing/2014/main" id="{CFE7C12E-B308-30F5-283D-0E548DD7DC69}"/>
              </a:ext>
            </a:extLst>
          </p:cNvPr>
          <p:cNvSpPr>
            <a:spLocks noGrp="1"/>
          </p:cNvSpPr>
          <p:nvPr>
            <p:ph type="body" sz="half" idx="2"/>
          </p:nvPr>
        </p:nvSpPr>
        <p:spPr>
          <a:xfrm>
            <a:off x="4642532" y="2737197"/>
            <a:ext cx="2906936" cy="3347762"/>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6" name="Text Placeholder 3">
            <a:extLst>
              <a:ext uri="{FF2B5EF4-FFF2-40B4-BE49-F238E27FC236}">
                <a16:creationId xmlns:a16="http://schemas.microsoft.com/office/drawing/2014/main" id="{7DE3EAC5-B0B6-25D5-5CDC-4BD3C3D3F30C}"/>
              </a:ext>
            </a:extLst>
          </p:cNvPr>
          <p:cNvSpPr>
            <a:spLocks noGrp="1"/>
          </p:cNvSpPr>
          <p:nvPr>
            <p:ph type="body" sz="half" idx="11"/>
          </p:nvPr>
        </p:nvSpPr>
        <p:spPr>
          <a:xfrm>
            <a:off x="837570" y="2737197"/>
            <a:ext cx="2906936" cy="3347762"/>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7" name="Text Placeholder 3">
            <a:extLst>
              <a:ext uri="{FF2B5EF4-FFF2-40B4-BE49-F238E27FC236}">
                <a16:creationId xmlns:a16="http://schemas.microsoft.com/office/drawing/2014/main" id="{AA752608-B8E2-9F82-43A4-38E9C3627D25}"/>
              </a:ext>
            </a:extLst>
          </p:cNvPr>
          <p:cNvSpPr>
            <a:spLocks noGrp="1"/>
          </p:cNvSpPr>
          <p:nvPr>
            <p:ph type="body" sz="half" idx="12"/>
          </p:nvPr>
        </p:nvSpPr>
        <p:spPr>
          <a:xfrm>
            <a:off x="8447494" y="2737197"/>
            <a:ext cx="2906936" cy="3347762"/>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82231761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04">
    <p:bg>
      <p:bgPr>
        <a:solidFill>
          <a:srgbClr val="FAF2E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9E095-DE60-0254-EAB4-444254E9C41B}"/>
              </a:ext>
            </a:extLst>
          </p:cNvPr>
          <p:cNvPicPr>
            <a:picLocks noChangeAspect="1"/>
          </p:cNvPicPr>
          <p:nvPr userDrawn="1"/>
        </p:nvPicPr>
        <p:blipFill>
          <a:blip r:embed="rId2"/>
          <a:stretch>
            <a:fillRect/>
          </a:stretch>
        </p:blipFill>
        <p:spPr>
          <a:xfrm>
            <a:off x="524996" y="1732952"/>
            <a:ext cx="11160124" cy="3914803"/>
          </a:xfrm>
          <a:prstGeom prst="rect">
            <a:avLst/>
          </a:prstGeom>
        </p:spPr>
      </p:pic>
      <p:sp>
        <p:nvSpPr>
          <p:cNvPr id="6" name="Title 1">
            <a:extLst>
              <a:ext uri="{FF2B5EF4-FFF2-40B4-BE49-F238E27FC236}">
                <a16:creationId xmlns:a16="http://schemas.microsoft.com/office/drawing/2014/main" id="{065617A3-0D72-1B19-889D-CB27B96032FC}"/>
              </a:ext>
            </a:extLst>
          </p:cNvPr>
          <p:cNvSpPr>
            <a:spLocks noGrp="1"/>
          </p:cNvSpPr>
          <p:nvPr>
            <p:ph type="title" hasCustomPrompt="1"/>
          </p:nvPr>
        </p:nvSpPr>
        <p:spPr>
          <a:xfrm>
            <a:off x="515938" y="728663"/>
            <a:ext cx="11160124"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15" name="Text Placeholder 3">
            <a:extLst>
              <a:ext uri="{FF2B5EF4-FFF2-40B4-BE49-F238E27FC236}">
                <a16:creationId xmlns:a16="http://schemas.microsoft.com/office/drawing/2014/main" id="{CFE7C12E-B308-30F5-283D-0E548DD7DC69}"/>
              </a:ext>
            </a:extLst>
          </p:cNvPr>
          <p:cNvSpPr>
            <a:spLocks noGrp="1"/>
          </p:cNvSpPr>
          <p:nvPr>
            <p:ph type="body" sz="half" idx="2"/>
          </p:nvPr>
        </p:nvSpPr>
        <p:spPr>
          <a:xfrm>
            <a:off x="4642532" y="2016472"/>
            <a:ext cx="2906936" cy="3347762"/>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6" name="Text Placeholder 3">
            <a:extLst>
              <a:ext uri="{FF2B5EF4-FFF2-40B4-BE49-F238E27FC236}">
                <a16:creationId xmlns:a16="http://schemas.microsoft.com/office/drawing/2014/main" id="{7DE3EAC5-B0B6-25D5-5CDC-4BD3C3D3F30C}"/>
              </a:ext>
            </a:extLst>
          </p:cNvPr>
          <p:cNvSpPr>
            <a:spLocks noGrp="1"/>
          </p:cNvSpPr>
          <p:nvPr>
            <p:ph type="body" sz="half" idx="11"/>
          </p:nvPr>
        </p:nvSpPr>
        <p:spPr>
          <a:xfrm>
            <a:off x="837570" y="2016472"/>
            <a:ext cx="2906936" cy="3347762"/>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7" name="Text Placeholder 3">
            <a:extLst>
              <a:ext uri="{FF2B5EF4-FFF2-40B4-BE49-F238E27FC236}">
                <a16:creationId xmlns:a16="http://schemas.microsoft.com/office/drawing/2014/main" id="{AA752608-B8E2-9F82-43A4-38E9C3627D25}"/>
              </a:ext>
            </a:extLst>
          </p:cNvPr>
          <p:cNvSpPr>
            <a:spLocks noGrp="1"/>
          </p:cNvSpPr>
          <p:nvPr>
            <p:ph type="body" sz="half" idx="12"/>
          </p:nvPr>
        </p:nvSpPr>
        <p:spPr>
          <a:xfrm>
            <a:off x="8447494" y="2016472"/>
            <a:ext cx="2906936" cy="3347762"/>
          </a:xfrm>
        </p:spPr>
        <p:txBody>
          <a:bodyPr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101766197"/>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35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01 w/ subhead">
    <p:bg>
      <p:bgPr>
        <a:solidFill>
          <a:srgbClr val="FAF2ED"/>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65E49753-FC00-26CF-1CA6-B0009142ABEB}"/>
              </a:ext>
            </a:extLst>
          </p:cNvPr>
          <p:cNvSpPr>
            <a:spLocks noGrp="1"/>
          </p:cNvSpPr>
          <p:nvPr>
            <p:ph type="pic" sz="quarter" idx="15"/>
          </p:nvPr>
        </p:nvSpPr>
        <p:spPr>
          <a:xfrm>
            <a:off x="9445624" y="2679591"/>
            <a:ext cx="1943101" cy="1943101"/>
          </a:xfrm>
          <a:prstGeom prst="ellipse">
            <a:avLst/>
          </a:prstGeom>
        </p:spPr>
        <p:txBody>
          <a:bodyPr/>
          <a:lstStyle/>
          <a:p>
            <a:endParaRPr lang="en-US"/>
          </a:p>
        </p:txBody>
      </p:sp>
      <p:sp>
        <p:nvSpPr>
          <p:cNvPr id="19" name="Text Placeholder 14">
            <a:extLst>
              <a:ext uri="{FF2B5EF4-FFF2-40B4-BE49-F238E27FC236}">
                <a16:creationId xmlns:a16="http://schemas.microsoft.com/office/drawing/2014/main" id="{3120A7B0-3A91-AC33-838A-63A3D2988C56}"/>
              </a:ext>
            </a:extLst>
          </p:cNvPr>
          <p:cNvSpPr>
            <a:spLocks noGrp="1"/>
          </p:cNvSpPr>
          <p:nvPr>
            <p:ph type="body" sz="quarter" idx="20" hasCustomPrompt="1"/>
          </p:nvPr>
        </p:nvSpPr>
        <p:spPr>
          <a:xfrm>
            <a:off x="9445623" y="4756434"/>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4" name="Title 1">
            <a:extLst>
              <a:ext uri="{FF2B5EF4-FFF2-40B4-BE49-F238E27FC236}">
                <a16:creationId xmlns:a16="http://schemas.microsoft.com/office/drawing/2014/main" id="{7931AB5A-9177-C00E-3022-97FC5FE3755E}"/>
              </a:ext>
            </a:extLst>
          </p:cNvPr>
          <p:cNvSpPr>
            <a:spLocks noGrp="1"/>
          </p:cNvSpPr>
          <p:nvPr>
            <p:ph type="title" hasCustomPrompt="1"/>
          </p:nvPr>
        </p:nvSpPr>
        <p:spPr>
          <a:xfrm>
            <a:off x="515938" y="1449388"/>
            <a:ext cx="11160124"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cxnSp>
        <p:nvCxnSpPr>
          <p:cNvPr id="5" name="Straight Connector 4">
            <a:extLst>
              <a:ext uri="{FF2B5EF4-FFF2-40B4-BE49-F238E27FC236}">
                <a16:creationId xmlns:a16="http://schemas.microsoft.com/office/drawing/2014/main" id="{8C974967-EF21-38D4-58A6-AD0BB1C15BBF}"/>
              </a:ext>
            </a:extLst>
          </p:cNvPr>
          <p:cNvCxnSpPr>
            <a:cxnSpLocks/>
            <a:stCxn id="11"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22CCE04A-85D9-11C5-F268-3666FCBBB98E}"/>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11" name="Text Placeholder 18">
            <a:extLst>
              <a:ext uri="{FF2B5EF4-FFF2-40B4-BE49-F238E27FC236}">
                <a16:creationId xmlns:a16="http://schemas.microsoft.com/office/drawing/2014/main" id="{B7A16A24-9643-C5F2-6589-759E3E91F711}"/>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
        <p:nvSpPr>
          <p:cNvPr id="14" name="Picture Placeholder 5">
            <a:extLst>
              <a:ext uri="{FF2B5EF4-FFF2-40B4-BE49-F238E27FC236}">
                <a16:creationId xmlns:a16="http://schemas.microsoft.com/office/drawing/2014/main" id="{A4A0D721-E7D6-48B2-01E4-8BB3CEB3095B}"/>
              </a:ext>
            </a:extLst>
          </p:cNvPr>
          <p:cNvSpPr>
            <a:spLocks noGrp="1"/>
          </p:cNvSpPr>
          <p:nvPr>
            <p:ph type="pic" sz="quarter" idx="21"/>
          </p:nvPr>
        </p:nvSpPr>
        <p:spPr>
          <a:xfrm>
            <a:off x="7212524" y="2679591"/>
            <a:ext cx="1943101" cy="1943101"/>
          </a:xfrm>
          <a:prstGeom prst="ellipse">
            <a:avLst/>
          </a:prstGeom>
        </p:spPr>
        <p:txBody>
          <a:bodyPr/>
          <a:lstStyle/>
          <a:p>
            <a:endParaRPr lang="en-US"/>
          </a:p>
        </p:txBody>
      </p:sp>
      <p:sp>
        <p:nvSpPr>
          <p:cNvPr id="21" name="Text Placeholder 14">
            <a:extLst>
              <a:ext uri="{FF2B5EF4-FFF2-40B4-BE49-F238E27FC236}">
                <a16:creationId xmlns:a16="http://schemas.microsoft.com/office/drawing/2014/main" id="{7A1D2684-2645-F101-F110-BFAC50E56F09}"/>
              </a:ext>
            </a:extLst>
          </p:cNvPr>
          <p:cNvSpPr>
            <a:spLocks noGrp="1"/>
          </p:cNvSpPr>
          <p:nvPr>
            <p:ph type="body" sz="quarter" idx="22" hasCustomPrompt="1"/>
          </p:nvPr>
        </p:nvSpPr>
        <p:spPr>
          <a:xfrm>
            <a:off x="7212523" y="4756434"/>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22" name="Picture Placeholder 5">
            <a:extLst>
              <a:ext uri="{FF2B5EF4-FFF2-40B4-BE49-F238E27FC236}">
                <a16:creationId xmlns:a16="http://schemas.microsoft.com/office/drawing/2014/main" id="{20647429-996D-6050-5623-4DA9C8B2A09B}"/>
              </a:ext>
            </a:extLst>
          </p:cNvPr>
          <p:cNvSpPr>
            <a:spLocks noGrp="1"/>
          </p:cNvSpPr>
          <p:nvPr>
            <p:ph type="pic" sz="quarter" idx="23"/>
          </p:nvPr>
        </p:nvSpPr>
        <p:spPr>
          <a:xfrm>
            <a:off x="4979423" y="2679591"/>
            <a:ext cx="1943101" cy="1943101"/>
          </a:xfrm>
          <a:prstGeom prst="ellipse">
            <a:avLst/>
          </a:prstGeom>
        </p:spPr>
        <p:txBody>
          <a:bodyPr/>
          <a:lstStyle/>
          <a:p>
            <a:endParaRPr lang="en-US"/>
          </a:p>
        </p:txBody>
      </p:sp>
      <p:sp>
        <p:nvSpPr>
          <p:cNvPr id="23" name="Text Placeholder 14">
            <a:extLst>
              <a:ext uri="{FF2B5EF4-FFF2-40B4-BE49-F238E27FC236}">
                <a16:creationId xmlns:a16="http://schemas.microsoft.com/office/drawing/2014/main" id="{D5330B11-355D-162B-7762-E0941C080005}"/>
              </a:ext>
            </a:extLst>
          </p:cNvPr>
          <p:cNvSpPr>
            <a:spLocks noGrp="1"/>
          </p:cNvSpPr>
          <p:nvPr>
            <p:ph type="body" sz="quarter" idx="24" hasCustomPrompt="1"/>
          </p:nvPr>
        </p:nvSpPr>
        <p:spPr>
          <a:xfrm>
            <a:off x="4979422" y="4756434"/>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28" name="Picture Placeholder 5">
            <a:extLst>
              <a:ext uri="{FF2B5EF4-FFF2-40B4-BE49-F238E27FC236}">
                <a16:creationId xmlns:a16="http://schemas.microsoft.com/office/drawing/2014/main" id="{D808EA83-C285-A538-53EB-C5B008D66A8B}"/>
              </a:ext>
            </a:extLst>
          </p:cNvPr>
          <p:cNvSpPr>
            <a:spLocks noGrp="1"/>
          </p:cNvSpPr>
          <p:nvPr>
            <p:ph type="pic" sz="quarter" idx="25"/>
          </p:nvPr>
        </p:nvSpPr>
        <p:spPr>
          <a:xfrm>
            <a:off x="2746322" y="2679591"/>
            <a:ext cx="1943101" cy="1943101"/>
          </a:xfrm>
          <a:prstGeom prst="ellipse">
            <a:avLst/>
          </a:prstGeom>
        </p:spPr>
        <p:txBody>
          <a:bodyPr/>
          <a:lstStyle/>
          <a:p>
            <a:endParaRPr lang="en-US"/>
          </a:p>
        </p:txBody>
      </p:sp>
      <p:sp>
        <p:nvSpPr>
          <p:cNvPr id="29" name="Text Placeholder 14">
            <a:extLst>
              <a:ext uri="{FF2B5EF4-FFF2-40B4-BE49-F238E27FC236}">
                <a16:creationId xmlns:a16="http://schemas.microsoft.com/office/drawing/2014/main" id="{839A8FD6-D084-ED98-86F9-DFA5B8E58BFA}"/>
              </a:ext>
            </a:extLst>
          </p:cNvPr>
          <p:cNvSpPr>
            <a:spLocks noGrp="1"/>
          </p:cNvSpPr>
          <p:nvPr>
            <p:ph type="body" sz="quarter" idx="26" hasCustomPrompt="1"/>
          </p:nvPr>
        </p:nvSpPr>
        <p:spPr>
          <a:xfrm>
            <a:off x="2746321" y="4756434"/>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30" name="Picture Placeholder 5">
            <a:extLst>
              <a:ext uri="{FF2B5EF4-FFF2-40B4-BE49-F238E27FC236}">
                <a16:creationId xmlns:a16="http://schemas.microsoft.com/office/drawing/2014/main" id="{78DF47BE-D7FF-3CC2-8A37-C9D9AB1BDA74}"/>
              </a:ext>
            </a:extLst>
          </p:cNvPr>
          <p:cNvSpPr>
            <a:spLocks noGrp="1"/>
          </p:cNvSpPr>
          <p:nvPr>
            <p:ph type="pic" sz="quarter" idx="27"/>
          </p:nvPr>
        </p:nvSpPr>
        <p:spPr>
          <a:xfrm>
            <a:off x="513221" y="2679591"/>
            <a:ext cx="1943101" cy="1943101"/>
          </a:xfrm>
          <a:prstGeom prst="ellipse">
            <a:avLst/>
          </a:prstGeom>
        </p:spPr>
        <p:txBody>
          <a:bodyPr/>
          <a:lstStyle/>
          <a:p>
            <a:endParaRPr lang="en-US"/>
          </a:p>
        </p:txBody>
      </p:sp>
      <p:sp>
        <p:nvSpPr>
          <p:cNvPr id="31" name="Text Placeholder 14">
            <a:extLst>
              <a:ext uri="{FF2B5EF4-FFF2-40B4-BE49-F238E27FC236}">
                <a16:creationId xmlns:a16="http://schemas.microsoft.com/office/drawing/2014/main" id="{3453AFAE-80D7-7640-B458-B701416CFCD3}"/>
              </a:ext>
            </a:extLst>
          </p:cNvPr>
          <p:cNvSpPr>
            <a:spLocks noGrp="1"/>
          </p:cNvSpPr>
          <p:nvPr>
            <p:ph type="body" sz="quarter" idx="28" hasCustomPrompt="1"/>
          </p:nvPr>
        </p:nvSpPr>
        <p:spPr>
          <a:xfrm>
            <a:off x="513220" y="4756434"/>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Tree>
    <p:extLst>
      <p:ext uri="{BB962C8B-B14F-4D97-AF65-F5344CB8AC3E}">
        <p14:creationId xmlns:p14="http://schemas.microsoft.com/office/powerpoint/2010/main" val="36958665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25" userDrawn="1">
          <p15:clr>
            <a:srgbClr val="FBAE40"/>
          </p15:clr>
        </p15:guide>
        <p15:guide id="3" pos="717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FAF2ED"/>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65E49753-FC00-26CF-1CA6-B0009142ABEB}"/>
              </a:ext>
            </a:extLst>
          </p:cNvPr>
          <p:cNvSpPr>
            <a:spLocks noGrp="1"/>
          </p:cNvSpPr>
          <p:nvPr>
            <p:ph type="pic" sz="quarter" idx="15"/>
          </p:nvPr>
        </p:nvSpPr>
        <p:spPr>
          <a:xfrm>
            <a:off x="9445624" y="1958866"/>
            <a:ext cx="1943101" cy="1943101"/>
          </a:xfrm>
          <a:prstGeom prst="ellipse">
            <a:avLst/>
          </a:prstGeom>
        </p:spPr>
        <p:txBody>
          <a:bodyPr/>
          <a:lstStyle/>
          <a:p>
            <a:endParaRPr lang="en-US"/>
          </a:p>
        </p:txBody>
      </p:sp>
      <p:sp>
        <p:nvSpPr>
          <p:cNvPr id="19" name="Text Placeholder 14">
            <a:extLst>
              <a:ext uri="{FF2B5EF4-FFF2-40B4-BE49-F238E27FC236}">
                <a16:creationId xmlns:a16="http://schemas.microsoft.com/office/drawing/2014/main" id="{3120A7B0-3A91-AC33-838A-63A3D2988C56}"/>
              </a:ext>
            </a:extLst>
          </p:cNvPr>
          <p:cNvSpPr>
            <a:spLocks noGrp="1"/>
          </p:cNvSpPr>
          <p:nvPr>
            <p:ph type="body" sz="quarter" idx="20" hasCustomPrompt="1"/>
          </p:nvPr>
        </p:nvSpPr>
        <p:spPr>
          <a:xfrm>
            <a:off x="9445623" y="4035709"/>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4" name="Title 1">
            <a:extLst>
              <a:ext uri="{FF2B5EF4-FFF2-40B4-BE49-F238E27FC236}">
                <a16:creationId xmlns:a16="http://schemas.microsoft.com/office/drawing/2014/main" id="{7931AB5A-9177-C00E-3022-97FC5FE3755E}"/>
              </a:ext>
            </a:extLst>
          </p:cNvPr>
          <p:cNvSpPr>
            <a:spLocks noGrp="1"/>
          </p:cNvSpPr>
          <p:nvPr>
            <p:ph type="title" hasCustomPrompt="1"/>
          </p:nvPr>
        </p:nvSpPr>
        <p:spPr>
          <a:xfrm>
            <a:off x="515938" y="728663"/>
            <a:ext cx="11160124"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14" name="Picture Placeholder 5">
            <a:extLst>
              <a:ext uri="{FF2B5EF4-FFF2-40B4-BE49-F238E27FC236}">
                <a16:creationId xmlns:a16="http://schemas.microsoft.com/office/drawing/2014/main" id="{A4A0D721-E7D6-48B2-01E4-8BB3CEB3095B}"/>
              </a:ext>
            </a:extLst>
          </p:cNvPr>
          <p:cNvSpPr>
            <a:spLocks noGrp="1"/>
          </p:cNvSpPr>
          <p:nvPr>
            <p:ph type="pic" sz="quarter" idx="21"/>
          </p:nvPr>
        </p:nvSpPr>
        <p:spPr>
          <a:xfrm>
            <a:off x="7212524" y="1958866"/>
            <a:ext cx="1943101" cy="1943101"/>
          </a:xfrm>
          <a:prstGeom prst="ellipse">
            <a:avLst/>
          </a:prstGeom>
        </p:spPr>
        <p:txBody>
          <a:bodyPr/>
          <a:lstStyle/>
          <a:p>
            <a:endParaRPr lang="en-US"/>
          </a:p>
        </p:txBody>
      </p:sp>
      <p:sp>
        <p:nvSpPr>
          <p:cNvPr id="21" name="Text Placeholder 14">
            <a:extLst>
              <a:ext uri="{FF2B5EF4-FFF2-40B4-BE49-F238E27FC236}">
                <a16:creationId xmlns:a16="http://schemas.microsoft.com/office/drawing/2014/main" id="{7A1D2684-2645-F101-F110-BFAC50E56F09}"/>
              </a:ext>
            </a:extLst>
          </p:cNvPr>
          <p:cNvSpPr>
            <a:spLocks noGrp="1"/>
          </p:cNvSpPr>
          <p:nvPr>
            <p:ph type="body" sz="quarter" idx="22" hasCustomPrompt="1"/>
          </p:nvPr>
        </p:nvSpPr>
        <p:spPr>
          <a:xfrm>
            <a:off x="7212523" y="4035709"/>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22" name="Picture Placeholder 5">
            <a:extLst>
              <a:ext uri="{FF2B5EF4-FFF2-40B4-BE49-F238E27FC236}">
                <a16:creationId xmlns:a16="http://schemas.microsoft.com/office/drawing/2014/main" id="{20647429-996D-6050-5623-4DA9C8B2A09B}"/>
              </a:ext>
            </a:extLst>
          </p:cNvPr>
          <p:cNvSpPr>
            <a:spLocks noGrp="1"/>
          </p:cNvSpPr>
          <p:nvPr>
            <p:ph type="pic" sz="quarter" idx="23"/>
          </p:nvPr>
        </p:nvSpPr>
        <p:spPr>
          <a:xfrm>
            <a:off x="4979423" y="1958866"/>
            <a:ext cx="1943101" cy="1943101"/>
          </a:xfrm>
          <a:prstGeom prst="ellipse">
            <a:avLst/>
          </a:prstGeom>
        </p:spPr>
        <p:txBody>
          <a:bodyPr/>
          <a:lstStyle/>
          <a:p>
            <a:endParaRPr lang="en-US"/>
          </a:p>
        </p:txBody>
      </p:sp>
      <p:sp>
        <p:nvSpPr>
          <p:cNvPr id="23" name="Text Placeholder 14">
            <a:extLst>
              <a:ext uri="{FF2B5EF4-FFF2-40B4-BE49-F238E27FC236}">
                <a16:creationId xmlns:a16="http://schemas.microsoft.com/office/drawing/2014/main" id="{D5330B11-355D-162B-7762-E0941C080005}"/>
              </a:ext>
            </a:extLst>
          </p:cNvPr>
          <p:cNvSpPr>
            <a:spLocks noGrp="1"/>
          </p:cNvSpPr>
          <p:nvPr>
            <p:ph type="body" sz="quarter" idx="24" hasCustomPrompt="1"/>
          </p:nvPr>
        </p:nvSpPr>
        <p:spPr>
          <a:xfrm>
            <a:off x="4979422" y="4035709"/>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28" name="Picture Placeholder 5">
            <a:extLst>
              <a:ext uri="{FF2B5EF4-FFF2-40B4-BE49-F238E27FC236}">
                <a16:creationId xmlns:a16="http://schemas.microsoft.com/office/drawing/2014/main" id="{D808EA83-C285-A538-53EB-C5B008D66A8B}"/>
              </a:ext>
            </a:extLst>
          </p:cNvPr>
          <p:cNvSpPr>
            <a:spLocks noGrp="1"/>
          </p:cNvSpPr>
          <p:nvPr>
            <p:ph type="pic" sz="quarter" idx="25"/>
          </p:nvPr>
        </p:nvSpPr>
        <p:spPr>
          <a:xfrm>
            <a:off x="2746322" y="1958866"/>
            <a:ext cx="1943101" cy="1943101"/>
          </a:xfrm>
          <a:prstGeom prst="ellipse">
            <a:avLst/>
          </a:prstGeom>
        </p:spPr>
        <p:txBody>
          <a:bodyPr/>
          <a:lstStyle/>
          <a:p>
            <a:endParaRPr lang="en-US"/>
          </a:p>
        </p:txBody>
      </p:sp>
      <p:sp>
        <p:nvSpPr>
          <p:cNvPr id="29" name="Text Placeholder 14">
            <a:extLst>
              <a:ext uri="{FF2B5EF4-FFF2-40B4-BE49-F238E27FC236}">
                <a16:creationId xmlns:a16="http://schemas.microsoft.com/office/drawing/2014/main" id="{839A8FD6-D084-ED98-86F9-DFA5B8E58BFA}"/>
              </a:ext>
            </a:extLst>
          </p:cNvPr>
          <p:cNvSpPr>
            <a:spLocks noGrp="1"/>
          </p:cNvSpPr>
          <p:nvPr>
            <p:ph type="body" sz="quarter" idx="26" hasCustomPrompt="1"/>
          </p:nvPr>
        </p:nvSpPr>
        <p:spPr>
          <a:xfrm>
            <a:off x="2746321" y="4035709"/>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
        <p:nvSpPr>
          <p:cNvPr id="30" name="Picture Placeholder 5">
            <a:extLst>
              <a:ext uri="{FF2B5EF4-FFF2-40B4-BE49-F238E27FC236}">
                <a16:creationId xmlns:a16="http://schemas.microsoft.com/office/drawing/2014/main" id="{78DF47BE-D7FF-3CC2-8A37-C9D9AB1BDA74}"/>
              </a:ext>
            </a:extLst>
          </p:cNvPr>
          <p:cNvSpPr>
            <a:spLocks noGrp="1"/>
          </p:cNvSpPr>
          <p:nvPr>
            <p:ph type="pic" sz="quarter" idx="27"/>
          </p:nvPr>
        </p:nvSpPr>
        <p:spPr>
          <a:xfrm>
            <a:off x="513221" y="1958866"/>
            <a:ext cx="1943101" cy="1943101"/>
          </a:xfrm>
          <a:prstGeom prst="ellipse">
            <a:avLst/>
          </a:prstGeom>
        </p:spPr>
        <p:txBody>
          <a:bodyPr/>
          <a:lstStyle/>
          <a:p>
            <a:endParaRPr lang="en-US"/>
          </a:p>
        </p:txBody>
      </p:sp>
      <p:sp>
        <p:nvSpPr>
          <p:cNvPr id="31" name="Text Placeholder 14">
            <a:extLst>
              <a:ext uri="{FF2B5EF4-FFF2-40B4-BE49-F238E27FC236}">
                <a16:creationId xmlns:a16="http://schemas.microsoft.com/office/drawing/2014/main" id="{3453AFAE-80D7-7640-B458-B701416CFCD3}"/>
              </a:ext>
            </a:extLst>
          </p:cNvPr>
          <p:cNvSpPr>
            <a:spLocks noGrp="1"/>
          </p:cNvSpPr>
          <p:nvPr>
            <p:ph type="body" sz="quarter" idx="28" hasCustomPrompt="1"/>
          </p:nvPr>
        </p:nvSpPr>
        <p:spPr>
          <a:xfrm>
            <a:off x="513220" y="4035709"/>
            <a:ext cx="1943099" cy="816552"/>
          </a:xfrm>
        </p:spPr>
        <p:txBody>
          <a:bodyPr>
            <a:noAutofit/>
          </a:bodyPr>
          <a:lstStyle>
            <a:lvl1pPr marL="0" indent="0" algn="ctr">
              <a:lnSpc>
                <a:spcPct val="100000"/>
              </a:lnSpc>
              <a:spcBef>
                <a:spcPts val="1000"/>
              </a:spcBef>
              <a:buNone/>
              <a:defRPr sz="12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Name</a:t>
            </a:r>
            <a:br>
              <a:rPr lang="en-GB"/>
            </a:br>
            <a:r>
              <a:rPr lang="en-GB"/>
              <a:t>Role and company</a:t>
            </a:r>
            <a:endParaRPr lang="en-US"/>
          </a:p>
        </p:txBody>
      </p:sp>
    </p:spTree>
    <p:extLst>
      <p:ext uri="{BB962C8B-B14F-4D97-AF65-F5344CB8AC3E}">
        <p14:creationId xmlns:p14="http://schemas.microsoft.com/office/powerpoint/2010/main" val="2255288063"/>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17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g 01 w/ subhead">
    <p:bg>
      <p:bgPr>
        <a:solidFill>
          <a:srgbClr val="FAF2ED"/>
        </a:solidFill>
        <a:effectLst/>
      </p:bgPr>
    </p:bg>
    <p:spTree>
      <p:nvGrpSpPr>
        <p:cNvPr id="1" name=""/>
        <p:cNvGrpSpPr/>
        <p:nvPr/>
      </p:nvGrpSpPr>
      <p:grpSpPr>
        <a:xfrm>
          <a:off x="0" y="0"/>
          <a:ext cx="0" cy="0"/>
          <a:chOff x="0" y="0"/>
          <a:chExt cx="0" cy="0"/>
        </a:xfrm>
      </p:grpSpPr>
      <p:pic>
        <p:nvPicPr>
          <p:cNvPr id="16" name="Picture 15" descr="A black background with brown lines&#10;&#10;Description automatically generated">
            <a:extLst>
              <a:ext uri="{FF2B5EF4-FFF2-40B4-BE49-F238E27FC236}">
                <a16:creationId xmlns:a16="http://schemas.microsoft.com/office/drawing/2014/main" id="{31AE41D0-894F-3E74-4FD2-9C975C8666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5401212"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2566056"/>
            <a:ext cx="5401212" cy="3638469"/>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2" name="Picture Placeholder 11">
            <a:extLst>
              <a:ext uri="{FF2B5EF4-FFF2-40B4-BE49-F238E27FC236}">
                <a16:creationId xmlns:a16="http://schemas.microsoft.com/office/drawing/2014/main" id="{219016AA-FEF4-D2C4-D338-EB790DFB985B}"/>
              </a:ext>
            </a:extLst>
          </p:cNvPr>
          <p:cNvSpPr>
            <a:spLocks noGrp="1"/>
          </p:cNvSpPr>
          <p:nvPr>
            <p:ph type="pic" sz="quarter" idx="11"/>
          </p:nvPr>
        </p:nvSpPr>
        <p:spPr>
          <a:xfrm>
            <a:off x="6875824" y="1400109"/>
            <a:ext cx="4640851" cy="4732813"/>
          </a:xfrm>
          <a:prstGeom prst="ellipse">
            <a:avLst/>
          </a:prstGeom>
          <a:solidFill>
            <a:srgbClr val="EBE3DF"/>
          </a:solidFill>
        </p:spPr>
        <p:txBody>
          <a:bodyPr/>
          <a:lstStyle/>
          <a:p>
            <a:endParaRPr lang="en-US"/>
          </a:p>
        </p:txBody>
      </p:sp>
      <p:cxnSp>
        <p:nvCxnSpPr>
          <p:cNvPr id="3" name="Straight Connector 2">
            <a:extLst>
              <a:ext uri="{FF2B5EF4-FFF2-40B4-BE49-F238E27FC236}">
                <a16:creationId xmlns:a16="http://schemas.microsoft.com/office/drawing/2014/main" id="{E1D95D9E-64CF-AD24-A8A9-26E0A224357B}"/>
              </a:ext>
            </a:extLst>
          </p:cNvPr>
          <p:cNvCxnSpPr>
            <a:cxnSpLocks/>
            <a:stCxn id="5"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9B52D88-C662-E9B6-24F3-07F20BE635D3}"/>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5" name="Text Placeholder 18">
            <a:extLst>
              <a:ext uri="{FF2B5EF4-FFF2-40B4-BE49-F238E27FC236}">
                <a16:creationId xmlns:a16="http://schemas.microsoft.com/office/drawing/2014/main" id="{82F731A8-F7C7-C528-9FD3-B70D31AE669D}"/>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Tree>
    <p:extLst>
      <p:ext uri="{BB962C8B-B14F-4D97-AF65-F5344CB8AC3E}">
        <p14:creationId xmlns:p14="http://schemas.microsoft.com/office/powerpoint/2010/main" val="530767877"/>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01">
    <p:bg>
      <p:bgPr>
        <a:solidFill>
          <a:srgbClr val="35626D"/>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FC28203-45F1-C6B7-FA97-D34F9C901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5E19D8-E291-E657-9B7E-1F146E97EAFA}"/>
              </a:ext>
            </a:extLst>
          </p:cNvPr>
          <p:cNvSpPr>
            <a:spLocks noGrp="1"/>
          </p:cNvSpPr>
          <p:nvPr>
            <p:ph type="ctrTitle" hasCustomPrompt="1"/>
          </p:nvPr>
        </p:nvSpPr>
        <p:spPr>
          <a:xfrm>
            <a:off x="515938" y="1967123"/>
            <a:ext cx="5599771" cy="2387600"/>
          </a:xfrm>
        </p:spPr>
        <p:txBody>
          <a:bodyPr anchor="b">
            <a:normAutofit/>
          </a:bodyPr>
          <a:lstStyle>
            <a:lvl1pPr algn="l">
              <a:defRPr sz="5000">
                <a:solidFill>
                  <a:srgbClr val="FAF2ED"/>
                </a:solidFill>
                <a:latin typeface="Georgia" panose="02040502050405020303" pitchFamily="18" charset="0"/>
              </a:defRPr>
            </a:lvl1pPr>
          </a:lstStyle>
          <a:p>
            <a:r>
              <a:rPr lang="en-GB"/>
              <a:t>Presentation </a:t>
            </a:r>
            <a:br>
              <a:rPr lang="en-GB"/>
            </a:br>
            <a:r>
              <a:rPr lang="en-GB"/>
              <a:t>heading</a:t>
            </a:r>
            <a:endParaRPr lang="en-US"/>
          </a:p>
        </p:txBody>
      </p:sp>
      <p:sp>
        <p:nvSpPr>
          <p:cNvPr id="3" name="Subtitle 2">
            <a:extLst>
              <a:ext uri="{FF2B5EF4-FFF2-40B4-BE49-F238E27FC236}">
                <a16:creationId xmlns:a16="http://schemas.microsoft.com/office/drawing/2014/main" id="{0F2162C0-51E0-AA85-184A-7EDACF5AA1E8}"/>
              </a:ext>
            </a:extLst>
          </p:cNvPr>
          <p:cNvSpPr>
            <a:spLocks noGrp="1"/>
          </p:cNvSpPr>
          <p:nvPr>
            <p:ph type="subTitle" idx="1" hasCustomPrompt="1"/>
          </p:nvPr>
        </p:nvSpPr>
        <p:spPr>
          <a:xfrm>
            <a:off x="515939" y="4446798"/>
            <a:ext cx="5599770" cy="928399"/>
          </a:xfrm>
        </p:spPr>
        <p:txBody>
          <a:bodyPr>
            <a:normAutofit/>
          </a:bodyPr>
          <a:lstStyle>
            <a:lvl1pPr marL="0" indent="0" algn="l">
              <a:buNone/>
              <a:defRPr sz="1600" b="0" i="0">
                <a:solidFill>
                  <a:srgbClr val="FAF2ED"/>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Add subheading here</a:t>
            </a:r>
            <a:endParaRPr lang="en-US"/>
          </a:p>
        </p:txBody>
      </p:sp>
      <p:pic>
        <p:nvPicPr>
          <p:cNvPr id="10" name="Picture 9" descr="A yellow letters on a black background&#10;&#10;Description automatically generated">
            <a:extLst>
              <a:ext uri="{FF2B5EF4-FFF2-40B4-BE49-F238E27FC236}">
                <a16:creationId xmlns:a16="http://schemas.microsoft.com/office/drawing/2014/main" id="{7506C1E5-78B2-06DB-0210-9BA2AC464D6C}"/>
              </a:ext>
            </a:extLst>
          </p:cNvPr>
          <p:cNvPicPr>
            <a:picLocks noChangeAspect="1"/>
          </p:cNvPicPr>
          <p:nvPr userDrawn="1"/>
        </p:nvPicPr>
        <p:blipFill>
          <a:blip r:embed="rId4"/>
          <a:stretch>
            <a:fillRect/>
          </a:stretch>
        </p:blipFill>
        <p:spPr>
          <a:xfrm>
            <a:off x="518751" y="508331"/>
            <a:ext cx="1115291" cy="670852"/>
          </a:xfrm>
          <a:prstGeom prst="rect">
            <a:avLst/>
          </a:prstGeom>
        </p:spPr>
      </p:pic>
      <p:sp>
        <p:nvSpPr>
          <p:cNvPr id="26" name="Text Placeholder 24">
            <a:extLst>
              <a:ext uri="{FF2B5EF4-FFF2-40B4-BE49-F238E27FC236}">
                <a16:creationId xmlns:a16="http://schemas.microsoft.com/office/drawing/2014/main" id="{C7D892EF-1BC2-2E76-AF07-35754345D092}"/>
              </a:ext>
            </a:extLst>
          </p:cNvPr>
          <p:cNvSpPr>
            <a:spLocks noGrp="1"/>
          </p:cNvSpPr>
          <p:nvPr>
            <p:ph type="body" sz="quarter" idx="10" hasCustomPrompt="1"/>
          </p:nvPr>
        </p:nvSpPr>
        <p:spPr>
          <a:xfrm>
            <a:off x="515938" y="5976606"/>
            <a:ext cx="2133600" cy="373063"/>
          </a:xfrm>
        </p:spPr>
        <p:txBody>
          <a:bodyPr>
            <a:no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 month</a:t>
            </a:r>
            <a:endParaRPr lang="en-US"/>
          </a:p>
        </p:txBody>
      </p:sp>
      <p:sp>
        <p:nvSpPr>
          <p:cNvPr id="4" name="Picture Placeholder 3">
            <a:extLst>
              <a:ext uri="{FF2B5EF4-FFF2-40B4-BE49-F238E27FC236}">
                <a16:creationId xmlns:a16="http://schemas.microsoft.com/office/drawing/2014/main" id="{464360CC-942B-6AFD-B088-4E0989AC72E4}"/>
              </a:ext>
            </a:extLst>
          </p:cNvPr>
          <p:cNvSpPr>
            <a:spLocks noGrp="1"/>
          </p:cNvSpPr>
          <p:nvPr>
            <p:ph type="pic" sz="quarter" idx="11"/>
          </p:nvPr>
        </p:nvSpPr>
        <p:spPr>
          <a:xfrm>
            <a:off x="7872000" y="0"/>
            <a:ext cx="4320000" cy="5331600"/>
          </a:xfrm>
          <a:custGeom>
            <a:avLst/>
            <a:gdLst>
              <a:gd name="connsiteX0" fmla="*/ 0 w 4320000"/>
              <a:gd name="connsiteY0" fmla="*/ 0 h 5331600"/>
              <a:gd name="connsiteX1" fmla="*/ 4320000 w 4320000"/>
              <a:gd name="connsiteY1" fmla="*/ 0 h 5331600"/>
              <a:gd name="connsiteX2" fmla="*/ 4320000 w 4320000"/>
              <a:gd name="connsiteY2" fmla="*/ 5331599 h 5331600"/>
              <a:gd name="connsiteX3" fmla="*/ 3356832 w 4320000"/>
              <a:gd name="connsiteY3" fmla="*/ 5331599 h 5331600"/>
              <a:gd name="connsiteX4" fmla="*/ 3356832 w 4320000"/>
              <a:gd name="connsiteY4" fmla="*/ 5331593 h 5331600"/>
              <a:gd name="connsiteX5" fmla="*/ 3356564 w 4320000"/>
              <a:gd name="connsiteY5" fmla="*/ 5331600 h 5331600"/>
              <a:gd name="connsiteX6" fmla="*/ 0 w 4320000"/>
              <a:gd name="connsiteY6" fmla="*/ 1975036 h 5331600"/>
              <a:gd name="connsiteX7" fmla="*/ 200 w 4320000"/>
              <a:gd name="connsiteY7" fmla="*/ 1967122 h 5331600"/>
              <a:gd name="connsiteX8" fmla="*/ 0 w 4320000"/>
              <a:gd name="connsiteY8" fmla="*/ 1967122 h 53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00" h="5331600">
                <a:moveTo>
                  <a:pt x="0" y="0"/>
                </a:moveTo>
                <a:lnTo>
                  <a:pt x="4320000" y="0"/>
                </a:lnTo>
                <a:lnTo>
                  <a:pt x="4320000" y="5331599"/>
                </a:lnTo>
                <a:lnTo>
                  <a:pt x="3356832" y="5331599"/>
                </a:lnTo>
                <a:lnTo>
                  <a:pt x="3356832" y="5331593"/>
                </a:lnTo>
                <a:lnTo>
                  <a:pt x="3356564" y="5331600"/>
                </a:lnTo>
                <a:cubicBezTo>
                  <a:pt x="1502785" y="5331600"/>
                  <a:pt x="0" y="3828815"/>
                  <a:pt x="0" y="1975036"/>
                </a:cubicBezTo>
                <a:lnTo>
                  <a:pt x="200" y="1967122"/>
                </a:lnTo>
                <a:lnTo>
                  <a:pt x="0" y="1967122"/>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3972307951"/>
      </p:ext>
    </p:extLst>
  </p:cSld>
  <p:clrMapOvr>
    <a:masterClrMapping/>
  </p:clrMapOvr>
  <p:extLst>
    <p:ext uri="{DCECCB84-F9BA-43D5-87BE-67443E8EF086}">
      <p15:sldGuideLst xmlns:p15="http://schemas.microsoft.com/office/powerpoint/2012/main">
        <p15:guide id="1" orient="horz" pos="3385">
          <p15:clr>
            <a:srgbClr val="FBAE40"/>
          </p15:clr>
        </p15:guide>
        <p15:guide id="2"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Img 01">
    <p:bg>
      <p:bgPr>
        <a:solidFill>
          <a:srgbClr val="FAF2ED"/>
        </a:solidFill>
        <a:effectLst/>
      </p:bgPr>
    </p:bg>
    <p:spTree>
      <p:nvGrpSpPr>
        <p:cNvPr id="1" name=""/>
        <p:cNvGrpSpPr/>
        <p:nvPr/>
      </p:nvGrpSpPr>
      <p:grpSpPr>
        <a:xfrm>
          <a:off x="0" y="0"/>
          <a:ext cx="0" cy="0"/>
          <a:chOff x="0" y="0"/>
          <a:chExt cx="0" cy="0"/>
        </a:xfrm>
      </p:grpSpPr>
      <p:pic>
        <p:nvPicPr>
          <p:cNvPr id="6" name="Picture 5" descr="A black background with brown lines&#10;&#10;Description automatically generated">
            <a:extLst>
              <a:ext uri="{FF2B5EF4-FFF2-40B4-BE49-F238E27FC236}">
                <a16:creationId xmlns:a16="http://schemas.microsoft.com/office/drawing/2014/main" id="{1CB7336C-752C-00FC-B450-739E1E5645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Picture Placeholder 11">
            <a:extLst>
              <a:ext uri="{FF2B5EF4-FFF2-40B4-BE49-F238E27FC236}">
                <a16:creationId xmlns:a16="http://schemas.microsoft.com/office/drawing/2014/main" id="{013860EE-2058-41A3-BB13-1F2EDCC81EEC}"/>
              </a:ext>
            </a:extLst>
          </p:cNvPr>
          <p:cNvSpPr>
            <a:spLocks noGrp="1"/>
          </p:cNvSpPr>
          <p:nvPr>
            <p:ph type="pic" sz="quarter" idx="11"/>
          </p:nvPr>
        </p:nvSpPr>
        <p:spPr>
          <a:xfrm>
            <a:off x="6875824" y="1400109"/>
            <a:ext cx="4640851" cy="4732813"/>
          </a:xfrm>
          <a:prstGeom prst="ellipse">
            <a:avLst/>
          </a:prstGeom>
          <a:solidFill>
            <a:srgbClr val="EBE3DF"/>
          </a:solidFill>
        </p:spPr>
        <p:txBody>
          <a:bodyPr/>
          <a:lstStyle/>
          <a:p>
            <a:endParaRPr lang="en-US"/>
          </a:p>
        </p:txBody>
      </p:sp>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728663"/>
            <a:ext cx="5401212"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1845331"/>
            <a:ext cx="5401212" cy="4139833"/>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501141697"/>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35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g 02 w/ subhead">
    <p:bg>
      <p:bgPr>
        <a:solidFill>
          <a:srgbClr val="FAF2ED"/>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566F40-F444-BC33-9A0A-C9C9B9FB099A}"/>
              </a:ext>
            </a:extLst>
          </p:cNvPr>
          <p:cNvSpPr>
            <a:spLocks noGrp="1"/>
          </p:cNvSpPr>
          <p:nvPr>
            <p:ph type="pic" sz="quarter" idx="11" hasCustomPrompt="1"/>
          </p:nvPr>
        </p:nvSpPr>
        <p:spPr>
          <a:xfrm>
            <a:off x="6426200" y="999463"/>
            <a:ext cx="5765800" cy="5205062"/>
          </a:xfrm>
        </p:spPr>
        <p:txBody>
          <a:bodyPr anchor="ctr" anchorCtr="0"/>
          <a:lstStyle>
            <a:lvl1pPr marL="0" indent="0" algn="ctr">
              <a:buNone/>
              <a:defRPr>
                <a:solidFill>
                  <a:schemeClr val="bg2">
                    <a:lumMod val="75000"/>
                  </a:schemeClr>
                </a:solidFill>
                <a:latin typeface="+mj-lt"/>
              </a:defRPr>
            </a:lvl1pPr>
          </a:lstStyle>
          <a:p>
            <a:r>
              <a:rPr lang="en-US"/>
              <a:t>Insert graph or diagram (must be PNG with transparent background)</a:t>
            </a:r>
          </a:p>
        </p:txBody>
      </p:sp>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5401212"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2531130"/>
            <a:ext cx="5401212" cy="3638469"/>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4" name="Straight Connector 3">
            <a:extLst>
              <a:ext uri="{FF2B5EF4-FFF2-40B4-BE49-F238E27FC236}">
                <a16:creationId xmlns:a16="http://schemas.microsoft.com/office/drawing/2014/main" id="{E22107D8-1A48-E2A3-0F62-DC5EFA020D78}"/>
              </a:ext>
            </a:extLst>
          </p:cNvPr>
          <p:cNvCxnSpPr>
            <a:cxnSpLocks/>
            <a:stCxn id="9"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FE0D401E-5C10-DE51-A0DE-136B21878D25}"/>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9" name="Text Placeholder 18">
            <a:extLst>
              <a:ext uri="{FF2B5EF4-FFF2-40B4-BE49-F238E27FC236}">
                <a16:creationId xmlns:a16="http://schemas.microsoft.com/office/drawing/2014/main" id="{A6E3ED67-13BB-5D3B-876E-05E7E7E3126E}"/>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Tree>
    <p:extLst>
      <p:ext uri="{BB962C8B-B14F-4D97-AF65-F5344CB8AC3E}">
        <p14:creationId xmlns:p14="http://schemas.microsoft.com/office/powerpoint/2010/main" val="2999183598"/>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Img 02">
    <p:bg>
      <p:bgPr>
        <a:solidFill>
          <a:srgbClr val="FAF2ED"/>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566F40-F444-BC33-9A0A-C9C9B9FB099A}"/>
              </a:ext>
            </a:extLst>
          </p:cNvPr>
          <p:cNvSpPr>
            <a:spLocks noGrp="1"/>
          </p:cNvSpPr>
          <p:nvPr>
            <p:ph type="pic" sz="quarter" idx="11" hasCustomPrompt="1"/>
          </p:nvPr>
        </p:nvSpPr>
        <p:spPr>
          <a:xfrm>
            <a:off x="6426200" y="728663"/>
            <a:ext cx="5765800" cy="5205062"/>
          </a:xfrm>
        </p:spPr>
        <p:txBody>
          <a:bodyPr anchor="ctr" anchorCtr="0"/>
          <a:lstStyle>
            <a:lvl1pPr marL="0" indent="0" algn="ctr">
              <a:buNone/>
              <a:defRPr>
                <a:solidFill>
                  <a:schemeClr val="bg2">
                    <a:lumMod val="75000"/>
                  </a:schemeClr>
                </a:solidFill>
                <a:latin typeface="+mj-lt"/>
              </a:defRPr>
            </a:lvl1pPr>
          </a:lstStyle>
          <a:p>
            <a:r>
              <a:rPr lang="en-US"/>
              <a:t>Insert graph or diagram (must be PNG with transparent background)</a:t>
            </a:r>
          </a:p>
        </p:txBody>
      </p:sp>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728663"/>
            <a:ext cx="5401212"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1810405"/>
            <a:ext cx="5401212" cy="3638469"/>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18603220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 02 w/ subhead">
    <p:bg>
      <p:bgPr>
        <a:solidFill>
          <a:srgbClr val="FAF2ED"/>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B7F2273-8B4A-6B32-AAC8-FE32F797E55F}"/>
              </a:ext>
            </a:extLst>
          </p:cNvPr>
          <p:cNvSpPr>
            <a:spLocks noGrp="1"/>
          </p:cNvSpPr>
          <p:nvPr>
            <p:ph type="title" hasCustomPrompt="1"/>
          </p:nvPr>
        </p:nvSpPr>
        <p:spPr>
          <a:xfrm>
            <a:off x="1056000" y="720000"/>
            <a:ext cx="10080000" cy="508922"/>
          </a:xfrm>
        </p:spPr>
        <p:txBody>
          <a:bodyPr wrap="square" tIns="46800" anchor="t" anchorCtr="0">
            <a:spAutoFit/>
          </a:bodyPr>
          <a:lstStyle>
            <a:lvl1pPr algn="ctr">
              <a:defRPr sz="3000">
                <a:solidFill>
                  <a:srgbClr val="35626D"/>
                </a:solidFill>
                <a:latin typeface="Georgia" panose="02040502050405020303" pitchFamily="18" charset="0"/>
              </a:defRPr>
            </a:lvl1pPr>
          </a:lstStyle>
          <a:p>
            <a:r>
              <a:rPr lang="en-GB"/>
              <a:t>Slide heading</a:t>
            </a:r>
            <a:endParaRPr lang="en-US"/>
          </a:p>
        </p:txBody>
      </p:sp>
    </p:spTree>
    <p:extLst>
      <p:ext uri="{BB962C8B-B14F-4D97-AF65-F5344CB8AC3E}">
        <p14:creationId xmlns:p14="http://schemas.microsoft.com/office/powerpoint/2010/main" val="3536539642"/>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tent 02 w/ subhead">
    <p:bg>
      <p:bgPr>
        <a:solidFill>
          <a:srgbClr val="FAF2ED"/>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B7F2273-8B4A-6B32-AAC8-FE32F797E55F}"/>
              </a:ext>
            </a:extLst>
          </p:cNvPr>
          <p:cNvSpPr>
            <a:spLocks noGrp="1"/>
          </p:cNvSpPr>
          <p:nvPr>
            <p:ph type="title" hasCustomPrompt="1"/>
          </p:nvPr>
        </p:nvSpPr>
        <p:spPr>
          <a:xfrm>
            <a:off x="1056000" y="720000"/>
            <a:ext cx="10080000" cy="508922"/>
          </a:xfrm>
        </p:spPr>
        <p:txBody>
          <a:bodyPr wrap="square" tIns="46800" anchor="t" anchorCtr="0">
            <a:spAutoFit/>
          </a:bodyPr>
          <a:lstStyle>
            <a:lvl1pPr algn="ctr">
              <a:defRPr sz="3000">
                <a:solidFill>
                  <a:srgbClr val="35626D"/>
                </a:solidFill>
                <a:latin typeface="Georgia" panose="02040502050405020303" pitchFamily="18" charset="0"/>
              </a:defRPr>
            </a:lvl1pPr>
          </a:lstStyle>
          <a:p>
            <a:r>
              <a:rPr lang="en-GB"/>
              <a:t>Slide heading</a:t>
            </a:r>
            <a:endParaRPr lang="en-US"/>
          </a:p>
        </p:txBody>
      </p:sp>
    </p:spTree>
    <p:extLst>
      <p:ext uri="{BB962C8B-B14F-4D97-AF65-F5344CB8AC3E}">
        <p14:creationId xmlns:p14="http://schemas.microsoft.com/office/powerpoint/2010/main" val="121843628"/>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 02 w/ subhead">
    <p:bg>
      <p:bgPr>
        <a:solidFill>
          <a:srgbClr val="FAF2ED"/>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B7F2273-8B4A-6B32-AAC8-FE32F797E55F}"/>
              </a:ext>
            </a:extLst>
          </p:cNvPr>
          <p:cNvSpPr>
            <a:spLocks noGrp="1"/>
          </p:cNvSpPr>
          <p:nvPr>
            <p:ph type="title" hasCustomPrompt="1"/>
          </p:nvPr>
        </p:nvSpPr>
        <p:spPr>
          <a:xfrm>
            <a:off x="1056000" y="720000"/>
            <a:ext cx="10080000" cy="508922"/>
          </a:xfrm>
        </p:spPr>
        <p:txBody>
          <a:bodyPr wrap="square" tIns="46800" anchor="t" anchorCtr="0">
            <a:spAutoFit/>
          </a:bodyPr>
          <a:lstStyle>
            <a:lvl1pPr algn="ctr">
              <a:defRPr sz="3000">
                <a:solidFill>
                  <a:srgbClr val="35626D"/>
                </a:solidFill>
                <a:latin typeface="Georgia" panose="02040502050405020303" pitchFamily="18" charset="0"/>
              </a:defRPr>
            </a:lvl1pPr>
          </a:lstStyle>
          <a:p>
            <a:r>
              <a:rPr lang="en-GB"/>
              <a:t>Slide heading</a:t>
            </a:r>
            <a:endParaRPr lang="en-US"/>
          </a:p>
        </p:txBody>
      </p:sp>
      <p:grpSp>
        <p:nvGrpSpPr>
          <p:cNvPr id="9" name="Group 8">
            <a:extLst>
              <a:ext uri="{FF2B5EF4-FFF2-40B4-BE49-F238E27FC236}">
                <a16:creationId xmlns:a16="http://schemas.microsoft.com/office/drawing/2014/main" id="{231E3F67-63CD-02C1-8827-268FD08BDAEC}"/>
              </a:ext>
            </a:extLst>
          </p:cNvPr>
          <p:cNvGrpSpPr/>
          <p:nvPr userDrawn="1"/>
        </p:nvGrpSpPr>
        <p:grpSpPr>
          <a:xfrm>
            <a:off x="1668000" y="2340000"/>
            <a:ext cx="8856000" cy="1080000"/>
            <a:chOff x="1600784" y="2290501"/>
            <a:chExt cx="8856000" cy="1080000"/>
          </a:xfrm>
        </p:grpSpPr>
        <p:sp>
          <p:nvSpPr>
            <p:cNvPr id="3" name="Rounded Rectangle 2">
              <a:extLst>
                <a:ext uri="{FF2B5EF4-FFF2-40B4-BE49-F238E27FC236}">
                  <a16:creationId xmlns:a16="http://schemas.microsoft.com/office/drawing/2014/main" id="{CBEF6EB3-92F3-193A-304E-4736DA21F13A}"/>
                </a:ext>
              </a:extLst>
            </p:cNvPr>
            <p:cNvSpPr/>
            <p:nvPr userDrawn="1"/>
          </p:nvSpPr>
          <p:spPr>
            <a:xfrm>
              <a:off x="1600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96B75E09-8609-C8A2-D059-55D07C1331FE}"/>
                </a:ext>
              </a:extLst>
            </p:cNvPr>
            <p:cNvSpPr/>
            <p:nvPr userDrawn="1"/>
          </p:nvSpPr>
          <p:spPr>
            <a:xfrm>
              <a:off x="3112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AF223114-C85B-8424-7723-3B2E65A3AF26}"/>
                </a:ext>
              </a:extLst>
            </p:cNvPr>
            <p:cNvSpPr/>
            <p:nvPr userDrawn="1"/>
          </p:nvSpPr>
          <p:spPr>
            <a:xfrm>
              <a:off x="4624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33FF243-7030-7ED9-3E54-042CC85A6242}"/>
                </a:ext>
              </a:extLst>
            </p:cNvPr>
            <p:cNvSpPr/>
            <p:nvPr userDrawn="1"/>
          </p:nvSpPr>
          <p:spPr>
            <a:xfrm>
              <a:off x="6136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EC44237-B552-9B22-48A3-A1D0098E8D5E}"/>
                </a:ext>
              </a:extLst>
            </p:cNvPr>
            <p:cNvSpPr/>
            <p:nvPr userDrawn="1"/>
          </p:nvSpPr>
          <p:spPr>
            <a:xfrm>
              <a:off x="7648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E14445B-EFFF-28E7-7DC5-99EBCEA388A0}"/>
                </a:ext>
              </a:extLst>
            </p:cNvPr>
            <p:cNvSpPr/>
            <p:nvPr userDrawn="1"/>
          </p:nvSpPr>
          <p:spPr>
            <a:xfrm>
              <a:off x="9160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70911D9-DC1C-D383-58D7-E3FF6AE978EE}"/>
              </a:ext>
            </a:extLst>
          </p:cNvPr>
          <p:cNvGrpSpPr/>
          <p:nvPr userDrawn="1"/>
        </p:nvGrpSpPr>
        <p:grpSpPr>
          <a:xfrm>
            <a:off x="1668000" y="3672000"/>
            <a:ext cx="8856000" cy="1080000"/>
            <a:chOff x="1600784" y="2290501"/>
            <a:chExt cx="8856000" cy="1080000"/>
          </a:xfrm>
        </p:grpSpPr>
        <p:sp>
          <p:nvSpPr>
            <p:cNvPr id="11" name="Rounded Rectangle 10">
              <a:extLst>
                <a:ext uri="{FF2B5EF4-FFF2-40B4-BE49-F238E27FC236}">
                  <a16:creationId xmlns:a16="http://schemas.microsoft.com/office/drawing/2014/main" id="{8C6697D5-C1EC-8727-CCE1-A1281558F02E}"/>
                </a:ext>
              </a:extLst>
            </p:cNvPr>
            <p:cNvSpPr/>
            <p:nvPr userDrawn="1"/>
          </p:nvSpPr>
          <p:spPr>
            <a:xfrm>
              <a:off x="1600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EAA6064D-4F20-AFB6-E83E-C5A37DC178C5}"/>
                </a:ext>
              </a:extLst>
            </p:cNvPr>
            <p:cNvSpPr/>
            <p:nvPr userDrawn="1"/>
          </p:nvSpPr>
          <p:spPr>
            <a:xfrm>
              <a:off x="3112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894C227F-EF14-7ADF-3A0D-C63B1386224C}"/>
                </a:ext>
              </a:extLst>
            </p:cNvPr>
            <p:cNvSpPr/>
            <p:nvPr userDrawn="1"/>
          </p:nvSpPr>
          <p:spPr>
            <a:xfrm>
              <a:off x="4624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43C6D0CA-2362-32F4-DA8A-27915482C2C4}"/>
                </a:ext>
              </a:extLst>
            </p:cNvPr>
            <p:cNvSpPr/>
            <p:nvPr userDrawn="1"/>
          </p:nvSpPr>
          <p:spPr>
            <a:xfrm>
              <a:off x="6136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2A5C8AD-8A4E-DC9D-A159-3D934681B8A5}"/>
                </a:ext>
              </a:extLst>
            </p:cNvPr>
            <p:cNvSpPr/>
            <p:nvPr userDrawn="1"/>
          </p:nvSpPr>
          <p:spPr>
            <a:xfrm>
              <a:off x="7648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B88BFAAA-0848-88CE-A0DC-F90B3A577769}"/>
                </a:ext>
              </a:extLst>
            </p:cNvPr>
            <p:cNvSpPr/>
            <p:nvPr userDrawn="1"/>
          </p:nvSpPr>
          <p:spPr>
            <a:xfrm>
              <a:off x="9160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9A8C219-39D1-7021-3B65-94840C7BAB9F}"/>
              </a:ext>
            </a:extLst>
          </p:cNvPr>
          <p:cNvGrpSpPr/>
          <p:nvPr userDrawn="1"/>
        </p:nvGrpSpPr>
        <p:grpSpPr>
          <a:xfrm>
            <a:off x="1668000" y="5004000"/>
            <a:ext cx="8856000" cy="1080000"/>
            <a:chOff x="1600784" y="2290501"/>
            <a:chExt cx="8856000" cy="1080000"/>
          </a:xfrm>
        </p:grpSpPr>
        <p:sp>
          <p:nvSpPr>
            <p:cNvPr id="19" name="Rounded Rectangle 18">
              <a:extLst>
                <a:ext uri="{FF2B5EF4-FFF2-40B4-BE49-F238E27FC236}">
                  <a16:creationId xmlns:a16="http://schemas.microsoft.com/office/drawing/2014/main" id="{28A6BC4E-B139-49FE-611C-315D5D5408B6}"/>
                </a:ext>
              </a:extLst>
            </p:cNvPr>
            <p:cNvSpPr/>
            <p:nvPr userDrawn="1"/>
          </p:nvSpPr>
          <p:spPr>
            <a:xfrm>
              <a:off x="1600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2D07755-4935-1AD2-3ACB-860C93305A9E}"/>
                </a:ext>
              </a:extLst>
            </p:cNvPr>
            <p:cNvSpPr/>
            <p:nvPr userDrawn="1"/>
          </p:nvSpPr>
          <p:spPr>
            <a:xfrm>
              <a:off x="3112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0AA69AC1-1D58-ADD8-CE9D-A26FCCC01531}"/>
                </a:ext>
              </a:extLst>
            </p:cNvPr>
            <p:cNvSpPr/>
            <p:nvPr userDrawn="1"/>
          </p:nvSpPr>
          <p:spPr>
            <a:xfrm>
              <a:off x="4624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6B5FB147-6008-B049-B8B6-D4B8134D5C32}"/>
                </a:ext>
              </a:extLst>
            </p:cNvPr>
            <p:cNvSpPr/>
            <p:nvPr userDrawn="1"/>
          </p:nvSpPr>
          <p:spPr>
            <a:xfrm>
              <a:off x="6136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AE9AD5C2-C3B7-2F02-3B50-7C294F535E6F}"/>
                </a:ext>
              </a:extLst>
            </p:cNvPr>
            <p:cNvSpPr/>
            <p:nvPr userDrawn="1"/>
          </p:nvSpPr>
          <p:spPr>
            <a:xfrm>
              <a:off x="7648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BAD5EE59-65EE-2240-CF72-A2C05B4D248B}"/>
                </a:ext>
              </a:extLst>
            </p:cNvPr>
            <p:cNvSpPr/>
            <p:nvPr userDrawn="1"/>
          </p:nvSpPr>
          <p:spPr>
            <a:xfrm>
              <a:off x="9160784" y="2290501"/>
              <a:ext cx="1296000" cy="1080000"/>
            </a:xfrm>
            <a:prstGeom prst="roundRect">
              <a:avLst>
                <a:gd name="adj" fmla="val 993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1785296"/>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almon Pink">
    <p:bg>
      <p:bgPr>
        <a:solidFill>
          <a:srgbClr val="FDAF8D"/>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63B13AD-EAFC-BA33-8990-95C6353FB8EE}"/>
              </a:ext>
            </a:extLst>
          </p:cNvPr>
          <p:cNvSpPr/>
          <p:nvPr userDrawn="1"/>
        </p:nvSpPr>
        <p:spPr>
          <a:xfrm>
            <a:off x="2136000" y="1728000"/>
            <a:ext cx="7920000" cy="2808000"/>
          </a:xfrm>
          <a:prstGeom prst="roundRect">
            <a:avLst>
              <a:gd name="adj" fmla="val 72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95F39F78-1EE7-1EF9-81B8-3D0CEE9E6FC0}"/>
              </a:ext>
            </a:extLst>
          </p:cNvPr>
          <p:cNvSpPr/>
          <p:nvPr userDrawn="1"/>
        </p:nvSpPr>
        <p:spPr>
          <a:xfrm>
            <a:off x="2135998" y="4752000"/>
            <a:ext cx="5328000" cy="612000"/>
          </a:xfrm>
          <a:prstGeom prst="roundRect">
            <a:avLst>
              <a:gd name="adj" fmla="val 294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77388C0D-DBEE-53D6-6718-8F318AA590F7}"/>
              </a:ext>
            </a:extLst>
          </p:cNvPr>
          <p:cNvSpPr/>
          <p:nvPr userDrawn="1"/>
        </p:nvSpPr>
        <p:spPr>
          <a:xfrm>
            <a:off x="8544000" y="720000"/>
            <a:ext cx="1512000" cy="792000"/>
          </a:xfrm>
          <a:prstGeom prst="roundRect">
            <a:avLst>
              <a:gd name="adj" fmla="val 2470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5F86041-6DC2-9A4F-C299-4D84E0BED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28000" y="4536000"/>
            <a:ext cx="378000" cy="216000"/>
          </a:xfrm>
          <a:prstGeom prst="rect">
            <a:avLst/>
          </a:prstGeom>
        </p:spPr>
      </p:pic>
      <p:pic>
        <p:nvPicPr>
          <p:cNvPr id="10" name="Graphic 9">
            <a:extLst>
              <a:ext uri="{FF2B5EF4-FFF2-40B4-BE49-F238E27FC236}">
                <a16:creationId xmlns:a16="http://schemas.microsoft.com/office/drawing/2014/main" id="{55A5B4F1-27D9-B229-528C-697D680DB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7999" y="1512000"/>
            <a:ext cx="378000" cy="216000"/>
          </a:xfrm>
          <a:prstGeom prst="rect">
            <a:avLst/>
          </a:prstGeom>
        </p:spPr>
      </p:pic>
      <p:sp>
        <p:nvSpPr>
          <p:cNvPr id="11" name="Title 1">
            <a:extLst>
              <a:ext uri="{FF2B5EF4-FFF2-40B4-BE49-F238E27FC236}">
                <a16:creationId xmlns:a16="http://schemas.microsoft.com/office/drawing/2014/main" id="{0F92FB02-9094-6439-B66D-F1B36D3FCAD4}"/>
              </a:ext>
            </a:extLst>
          </p:cNvPr>
          <p:cNvSpPr>
            <a:spLocks noGrp="1"/>
          </p:cNvSpPr>
          <p:nvPr>
            <p:ph type="title" hasCustomPrompt="1"/>
          </p:nvPr>
        </p:nvSpPr>
        <p:spPr>
          <a:xfrm>
            <a:off x="2628000" y="2052000"/>
            <a:ext cx="7020000" cy="2160000"/>
          </a:xfrm>
        </p:spPr>
        <p:txBody>
          <a:bodyPr wrap="square" tIns="46800" anchor="ctr" anchorCtr="0">
            <a:normAutofit/>
          </a:bodyPr>
          <a:lstStyle>
            <a:lvl1pPr algn="l">
              <a:lnSpc>
                <a:spcPct val="110000"/>
              </a:lnSpc>
              <a:defRPr sz="2500">
                <a:solidFill>
                  <a:schemeClr val="tx2"/>
                </a:solidFill>
                <a:latin typeface="+mj-lt"/>
              </a:defRPr>
            </a:lvl1pPr>
          </a:lstStyle>
          <a:p>
            <a:r>
              <a:rPr lang="en-GB"/>
              <a:t>Slide heading</a:t>
            </a:r>
            <a:endParaRPr lang="en-US"/>
          </a:p>
        </p:txBody>
      </p:sp>
      <p:sp>
        <p:nvSpPr>
          <p:cNvPr id="12" name="Text Placeholder 18">
            <a:extLst>
              <a:ext uri="{FF2B5EF4-FFF2-40B4-BE49-F238E27FC236}">
                <a16:creationId xmlns:a16="http://schemas.microsoft.com/office/drawing/2014/main" id="{A187F776-3039-15C8-D2B5-1F6192AE273A}"/>
              </a:ext>
            </a:extLst>
          </p:cNvPr>
          <p:cNvSpPr>
            <a:spLocks noGrp="1"/>
          </p:cNvSpPr>
          <p:nvPr>
            <p:ph type="body" sz="quarter" idx="12" hasCustomPrompt="1"/>
          </p:nvPr>
        </p:nvSpPr>
        <p:spPr>
          <a:xfrm>
            <a:off x="2628000" y="4896000"/>
            <a:ext cx="4390474" cy="306000"/>
          </a:xfrm>
        </p:spPr>
        <p:txBody>
          <a:bodyPr anchor="ctr">
            <a:normAutofit/>
          </a:bodyPr>
          <a:lstStyle>
            <a:lvl1pPr marL="0" indent="0">
              <a:lnSpc>
                <a:spcPct val="130000"/>
              </a:lnSpc>
              <a:buNone/>
              <a:defRPr sz="1400">
                <a:solidFill>
                  <a:schemeClr val="tx2"/>
                </a:solidFill>
              </a:defRPr>
            </a:lvl1pPr>
            <a:lvl2pPr>
              <a:defRPr sz="1400"/>
            </a:lvl2pPr>
            <a:lvl3pPr>
              <a:defRPr sz="1400"/>
            </a:lvl3pPr>
            <a:lvl4pPr>
              <a:defRPr sz="1400"/>
            </a:lvl4pPr>
            <a:lvl5pPr>
              <a:defRPr sz="1400"/>
            </a:lvl5pPr>
          </a:lstStyle>
          <a:p>
            <a:pPr lvl="0"/>
            <a:r>
              <a:rPr lang="en-US"/>
              <a:t>Copy</a:t>
            </a:r>
          </a:p>
        </p:txBody>
      </p:sp>
      <p:sp>
        <p:nvSpPr>
          <p:cNvPr id="13" name="Picture Placeholder 19">
            <a:extLst>
              <a:ext uri="{FF2B5EF4-FFF2-40B4-BE49-F238E27FC236}">
                <a16:creationId xmlns:a16="http://schemas.microsoft.com/office/drawing/2014/main" id="{F2B3F05D-4EFC-75CD-7E5D-B24DB1A43B7F}"/>
              </a:ext>
            </a:extLst>
          </p:cNvPr>
          <p:cNvSpPr>
            <a:spLocks noGrp="1" noChangeAspect="1"/>
          </p:cNvSpPr>
          <p:nvPr>
            <p:ph type="pic" sz="quarter" idx="13" hasCustomPrompt="1"/>
          </p:nvPr>
        </p:nvSpPr>
        <p:spPr>
          <a:xfrm>
            <a:off x="8388000" y="4419000"/>
            <a:ext cx="1260000" cy="1260000"/>
          </a:xfrm>
          <a:prstGeom prst="ellipse">
            <a:avLst/>
          </a:prstGeom>
          <a:solidFill>
            <a:schemeClr val="tx2"/>
          </a:solidFill>
        </p:spPr>
        <p:txBody>
          <a:bodyPr>
            <a:normAutofit/>
          </a:bodyPr>
          <a:lstStyle>
            <a:lvl1pPr marL="0" indent="0">
              <a:buNone/>
              <a:defRPr sz="500"/>
            </a:lvl1pPr>
          </a:lstStyle>
          <a:p>
            <a:r>
              <a:rPr lang="en-US"/>
              <a:t>Add photo</a:t>
            </a:r>
          </a:p>
        </p:txBody>
      </p:sp>
      <p:sp>
        <p:nvSpPr>
          <p:cNvPr id="14" name="Picture Placeholder 22">
            <a:extLst>
              <a:ext uri="{FF2B5EF4-FFF2-40B4-BE49-F238E27FC236}">
                <a16:creationId xmlns:a16="http://schemas.microsoft.com/office/drawing/2014/main" id="{152398E1-4B5C-69BC-B780-95B2E153FCE0}"/>
              </a:ext>
            </a:extLst>
          </p:cNvPr>
          <p:cNvSpPr>
            <a:spLocks noGrp="1"/>
          </p:cNvSpPr>
          <p:nvPr>
            <p:ph type="pic" sz="quarter" idx="10"/>
          </p:nvPr>
        </p:nvSpPr>
        <p:spPr>
          <a:xfrm>
            <a:off x="8706000" y="868500"/>
            <a:ext cx="1188000" cy="504000"/>
          </a:xfrm>
          <a:solidFill>
            <a:schemeClr val="bg2"/>
          </a:solidFill>
        </p:spPr>
        <p:txBody>
          <a:bodyPr>
            <a:normAutofit/>
          </a:bodyPr>
          <a:lstStyle>
            <a:lvl1pPr marL="0" indent="0">
              <a:buNone/>
              <a:defRPr sz="1000"/>
            </a:lvl1pPr>
          </a:lstStyle>
          <a:p>
            <a:endParaRPr lang="en-US"/>
          </a:p>
        </p:txBody>
      </p:sp>
    </p:spTree>
    <p:extLst>
      <p:ext uri="{BB962C8B-B14F-4D97-AF65-F5344CB8AC3E}">
        <p14:creationId xmlns:p14="http://schemas.microsoft.com/office/powerpoint/2010/main" val="1517499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 Lef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744537" y="720000"/>
            <a:ext cx="6660000" cy="924420"/>
          </a:xfrm>
        </p:spPr>
        <p:txBody>
          <a:bodyPr wrap="square" tIns="46800" anchor="t" anchorCtr="0">
            <a:spAutoFit/>
          </a:bodyPr>
          <a:lstStyle>
            <a:lvl1pPr>
              <a:defRPr sz="3000">
                <a:solidFill>
                  <a:schemeClr val="bg1"/>
                </a:solidFill>
                <a:latin typeface="Georgia" panose="02040502050405020303" pitchFamily="18" charset="0"/>
              </a:defRPr>
            </a:lvl1pPr>
          </a:lstStyle>
          <a:p>
            <a:r>
              <a:rPr lang="en-GB"/>
              <a:t>Lorem ipsum </a:t>
            </a:r>
            <a:r>
              <a:rPr lang="en-GB" err="1"/>
              <a:t>dolor</a:t>
            </a:r>
            <a:r>
              <a:rPr lang="en-GB"/>
              <a:t> sit </a:t>
            </a:r>
            <a:r>
              <a:rPr lang="en-GB" err="1"/>
              <a:t>amet</a:t>
            </a:r>
            <a:r>
              <a:rPr lang="en-GB"/>
              <a:t> </a:t>
            </a:r>
            <a:r>
              <a:rPr lang="en-GB" err="1"/>
              <a:t>consectetur</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hasCustomPrompt="1"/>
          </p:nvPr>
        </p:nvSpPr>
        <p:spPr>
          <a:xfrm>
            <a:off x="790257" y="2232000"/>
            <a:ext cx="6624000" cy="3334604"/>
          </a:xfrm>
        </p:spPr>
        <p:txBody>
          <a:bodyPr wrap="square" numCol="1" spcCol="360000">
            <a:normAutofit/>
          </a:bodyPr>
          <a:lstStyle>
            <a:lvl1pPr marL="0" indent="0">
              <a:lnSpc>
                <a:spcPct val="130000"/>
              </a:lnSpc>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a:t>
            </a:r>
          </a:p>
        </p:txBody>
      </p:sp>
      <p:sp>
        <p:nvSpPr>
          <p:cNvPr id="9" name="Text Placeholder 3">
            <a:extLst>
              <a:ext uri="{FF2B5EF4-FFF2-40B4-BE49-F238E27FC236}">
                <a16:creationId xmlns:a16="http://schemas.microsoft.com/office/drawing/2014/main" id="{76D6948E-2ED4-F677-AA64-87854D1B1296}"/>
              </a:ext>
            </a:extLst>
          </p:cNvPr>
          <p:cNvSpPr>
            <a:spLocks noGrp="1"/>
          </p:cNvSpPr>
          <p:nvPr>
            <p:ph type="body" sz="half" idx="12" hasCustomPrompt="1"/>
          </p:nvPr>
        </p:nvSpPr>
        <p:spPr>
          <a:xfrm>
            <a:off x="790257" y="1800000"/>
            <a:ext cx="6624000" cy="339645"/>
          </a:xfrm>
        </p:spPr>
        <p:txBody>
          <a:bodyPr wrap="square" numCol="1" spcCol="360000">
            <a:spAutoFit/>
          </a:bodyPr>
          <a:lstStyle>
            <a:lvl1pPr marL="0" indent="0">
              <a:lnSpc>
                <a:spcPct val="130000"/>
              </a:lnSpc>
              <a:buNone/>
              <a:defRPr sz="14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Lorem ipsum </a:t>
            </a:r>
            <a:r>
              <a:rPr lang="en-GB" err="1"/>
              <a:t>dolor</a:t>
            </a:r>
            <a:r>
              <a:rPr lang="en-GB"/>
              <a:t> sit </a:t>
            </a:r>
            <a:r>
              <a:rPr lang="en-GB" err="1"/>
              <a:t>amet</a:t>
            </a:r>
            <a:r>
              <a:rPr lang="en-GB"/>
              <a:t> </a:t>
            </a:r>
            <a:r>
              <a:rPr lang="en-GB" err="1"/>
              <a:t>consectetur</a:t>
            </a:r>
            <a:endParaRPr lang="en-GB"/>
          </a:p>
        </p:txBody>
      </p:sp>
      <p:sp>
        <p:nvSpPr>
          <p:cNvPr id="4" name="Picture Placeholder 3">
            <a:extLst>
              <a:ext uri="{FF2B5EF4-FFF2-40B4-BE49-F238E27FC236}">
                <a16:creationId xmlns:a16="http://schemas.microsoft.com/office/drawing/2014/main" id="{3227758F-4AA7-E2E4-AB84-2454416B6F59}"/>
              </a:ext>
            </a:extLst>
          </p:cNvPr>
          <p:cNvSpPr>
            <a:spLocks noGrp="1"/>
          </p:cNvSpPr>
          <p:nvPr>
            <p:ph type="pic" sz="quarter" idx="13"/>
          </p:nvPr>
        </p:nvSpPr>
        <p:spPr>
          <a:xfrm>
            <a:off x="7990248" y="379413"/>
            <a:ext cx="4201752" cy="6099175"/>
          </a:xfrm>
          <a:custGeom>
            <a:avLst/>
            <a:gdLst>
              <a:gd name="connsiteX0" fmla="*/ 325552 w 4201752"/>
              <a:gd name="connsiteY0" fmla="*/ 0 h 6099175"/>
              <a:gd name="connsiteX1" fmla="*/ 2913779 w 4201752"/>
              <a:gd name="connsiteY1" fmla="*/ 0 h 6099175"/>
              <a:gd name="connsiteX2" fmla="*/ 3876200 w 4201752"/>
              <a:gd name="connsiteY2" fmla="*/ 0 h 6099175"/>
              <a:gd name="connsiteX3" fmla="*/ 4200435 w 4201752"/>
              <a:gd name="connsiteY3" fmla="*/ 0 h 6099175"/>
              <a:gd name="connsiteX4" fmla="*/ 4200435 w 4201752"/>
              <a:gd name="connsiteY4" fmla="*/ 312488 h 6099175"/>
              <a:gd name="connsiteX5" fmla="*/ 4201752 w 4201752"/>
              <a:gd name="connsiteY5" fmla="*/ 325552 h 6099175"/>
              <a:gd name="connsiteX6" fmla="*/ 4201752 w 4201752"/>
              <a:gd name="connsiteY6" fmla="*/ 5773623 h 6099175"/>
              <a:gd name="connsiteX7" fmla="*/ 4200435 w 4201752"/>
              <a:gd name="connsiteY7" fmla="*/ 5786688 h 6099175"/>
              <a:gd name="connsiteX8" fmla="*/ 4200435 w 4201752"/>
              <a:gd name="connsiteY8" fmla="*/ 6099175 h 6099175"/>
              <a:gd name="connsiteX9" fmla="*/ 3876200 w 4201752"/>
              <a:gd name="connsiteY9" fmla="*/ 6099175 h 6099175"/>
              <a:gd name="connsiteX10" fmla="*/ 2913779 w 4201752"/>
              <a:gd name="connsiteY10" fmla="*/ 6099175 h 6099175"/>
              <a:gd name="connsiteX11" fmla="*/ 325552 w 4201752"/>
              <a:gd name="connsiteY11" fmla="*/ 6099175 h 6099175"/>
              <a:gd name="connsiteX12" fmla="*/ 0 w 4201752"/>
              <a:gd name="connsiteY12" fmla="*/ 5773623 h 6099175"/>
              <a:gd name="connsiteX13" fmla="*/ 0 w 4201752"/>
              <a:gd name="connsiteY13" fmla="*/ 325552 h 6099175"/>
              <a:gd name="connsiteX14" fmla="*/ 325552 w 4201752"/>
              <a:gd name="connsiteY14" fmla="*/ 0 h 609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752" h="6099175">
                <a:moveTo>
                  <a:pt x="325552" y="0"/>
                </a:moveTo>
                <a:lnTo>
                  <a:pt x="2913779" y="0"/>
                </a:lnTo>
                <a:lnTo>
                  <a:pt x="3876200" y="0"/>
                </a:lnTo>
                <a:lnTo>
                  <a:pt x="4200435" y="0"/>
                </a:lnTo>
                <a:lnTo>
                  <a:pt x="4200435" y="312488"/>
                </a:lnTo>
                <a:lnTo>
                  <a:pt x="4201752" y="325552"/>
                </a:lnTo>
                <a:lnTo>
                  <a:pt x="4201752" y="5773623"/>
                </a:lnTo>
                <a:lnTo>
                  <a:pt x="4200435" y="5786688"/>
                </a:lnTo>
                <a:lnTo>
                  <a:pt x="4200435" y="6099175"/>
                </a:lnTo>
                <a:lnTo>
                  <a:pt x="3876200" y="6099175"/>
                </a:lnTo>
                <a:lnTo>
                  <a:pt x="2913779" y="6099175"/>
                </a:lnTo>
                <a:lnTo>
                  <a:pt x="325552" y="6099175"/>
                </a:lnTo>
                <a:cubicBezTo>
                  <a:pt x="145755" y="6099175"/>
                  <a:pt x="0" y="5953420"/>
                  <a:pt x="0" y="5773623"/>
                </a:cubicBezTo>
                <a:lnTo>
                  <a:pt x="0" y="325552"/>
                </a:lnTo>
                <a:cubicBezTo>
                  <a:pt x="0" y="145755"/>
                  <a:pt x="145755" y="0"/>
                  <a:pt x="325552" y="0"/>
                </a:cubicBez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830005109"/>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 Left 2">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744538" y="720000"/>
            <a:ext cx="4805863" cy="924420"/>
          </a:xfrm>
        </p:spPr>
        <p:txBody>
          <a:bodyPr wrap="square" tIns="46800" anchor="t" anchorCtr="0">
            <a:spAutoFit/>
          </a:bodyPr>
          <a:lstStyle>
            <a:lvl1pPr>
              <a:defRPr sz="3000">
                <a:solidFill>
                  <a:schemeClr val="tx2"/>
                </a:solidFill>
                <a:latin typeface="Georgia" panose="02040502050405020303" pitchFamily="18" charset="0"/>
              </a:defRPr>
            </a:lvl1pPr>
          </a:lstStyle>
          <a:p>
            <a:r>
              <a:rPr lang="en-GB"/>
              <a:t>Lorem ipsum </a:t>
            </a:r>
            <a:r>
              <a:rPr lang="en-GB" err="1"/>
              <a:t>dolor</a:t>
            </a:r>
            <a:r>
              <a:rPr lang="en-GB"/>
              <a:t> sit </a:t>
            </a:r>
            <a:r>
              <a:rPr lang="en-GB" err="1"/>
              <a:t>amet</a:t>
            </a:r>
            <a:r>
              <a:rPr lang="en-GB"/>
              <a:t> </a:t>
            </a:r>
            <a:r>
              <a:rPr lang="en-GB" err="1"/>
              <a:t>consectetur</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hasCustomPrompt="1"/>
          </p:nvPr>
        </p:nvSpPr>
        <p:spPr>
          <a:xfrm>
            <a:off x="790259" y="2140913"/>
            <a:ext cx="4761456" cy="3334604"/>
          </a:xfrm>
        </p:spPr>
        <p:txBody>
          <a:bodyPr wrap="square" numCol="1" spcCol="360000">
            <a:normAutofit/>
          </a:bodyPr>
          <a:lstStyle>
            <a:lvl1pPr marL="0" indent="0">
              <a:lnSpc>
                <a:spcPct val="130000"/>
              </a:lnSpc>
              <a:buNone/>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labore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a:t>
            </a:r>
          </a:p>
        </p:txBody>
      </p:sp>
      <p:sp>
        <p:nvSpPr>
          <p:cNvPr id="9" name="Text Placeholder 3">
            <a:extLst>
              <a:ext uri="{FF2B5EF4-FFF2-40B4-BE49-F238E27FC236}">
                <a16:creationId xmlns:a16="http://schemas.microsoft.com/office/drawing/2014/main" id="{76D6948E-2ED4-F677-AA64-87854D1B1296}"/>
              </a:ext>
            </a:extLst>
          </p:cNvPr>
          <p:cNvSpPr>
            <a:spLocks noGrp="1"/>
          </p:cNvSpPr>
          <p:nvPr>
            <p:ph type="body" sz="half" idx="12" hasCustomPrompt="1"/>
          </p:nvPr>
        </p:nvSpPr>
        <p:spPr>
          <a:xfrm>
            <a:off x="790259" y="1644420"/>
            <a:ext cx="4761456" cy="408575"/>
          </a:xfrm>
        </p:spPr>
        <p:txBody>
          <a:bodyPr wrap="square" numCol="1" spcCol="360000">
            <a:normAutofit/>
          </a:bodyPr>
          <a:lstStyle>
            <a:lvl1pPr marL="0" indent="0">
              <a:lnSpc>
                <a:spcPct val="130000"/>
              </a:lnSpc>
              <a:buNone/>
              <a:defRPr sz="14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Lorem ipsum </a:t>
            </a:r>
            <a:r>
              <a:rPr lang="en-GB" err="1"/>
              <a:t>dolor</a:t>
            </a:r>
            <a:r>
              <a:rPr lang="en-GB"/>
              <a:t> sit </a:t>
            </a:r>
            <a:r>
              <a:rPr lang="en-GB" err="1"/>
              <a:t>amet</a:t>
            </a:r>
            <a:r>
              <a:rPr lang="en-GB"/>
              <a:t> </a:t>
            </a:r>
            <a:r>
              <a:rPr lang="en-GB" err="1"/>
              <a:t>consectetur</a:t>
            </a:r>
            <a:endParaRPr lang="en-GB"/>
          </a:p>
        </p:txBody>
      </p:sp>
      <p:pic>
        <p:nvPicPr>
          <p:cNvPr id="3" name="Picture 2" descr="A black screen with a white border&#10;&#10;Description automatically generated">
            <a:extLst>
              <a:ext uri="{FF2B5EF4-FFF2-40B4-BE49-F238E27FC236}">
                <a16:creationId xmlns:a16="http://schemas.microsoft.com/office/drawing/2014/main" id="{D7D2F263-102A-76D9-8F1A-EB9E61570560}"/>
              </a:ext>
            </a:extLst>
          </p:cNvPr>
          <p:cNvPicPr>
            <a:picLocks noChangeAspect="1"/>
          </p:cNvPicPr>
          <p:nvPr userDrawn="1"/>
        </p:nvPicPr>
        <p:blipFill>
          <a:blip r:embed="rId2"/>
          <a:stretch>
            <a:fillRect/>
          </a:stretch>
        </p:blipFill>
        <p:spPr>
          <a:xfrm>
            <a:off x="4949629" y="254832"/>
            <a:ext cx="10258105" cy="6348335"/>
          </a:xfrm>
          <a:prstGeom prst="rect">
            <a:avLst/>
          </a:prstGeom>
        </p:spPr>
      </p:pic>
      <p:sp>
        <p:nvSpPr>
          <p:cNvPr id="4" name="Picture Placeholder 12">
            <a:extLst>
              <a:ext uri="{FF2B5EF4-FFF2-40B4-BE49-F238E27FC236}">
                <a16:creationId xmlns:a16="http://schemas.microsoft.com/office/drawing/2014/main" id="{6957502E-3C5F-A9CE-3B06-2EB047ACBCA0}"/>
              </a:ext>
            </a:extLst>
          </p:cNvPr>
          <p:cNvSpPr>
            <a:spLocks noGrp="1"/>
          </p:cNvSpPr>
          <p:nvPr>
            <p:ph type="pic" sz="quarter" idx="13" hasCustomPrompt="1"/>
          </p:nvPr>
        </p:nvSpPr>
        <p:spPr>
          <a:xfrm>
            <a:off x="6208161" y="1009306"/>
            <a:ext cx="5983839" cy="4839388"/>
          </a:xfrm>
          <a:prstGeom prst="rect">
            <a:avLst/>
          </a:prstGeom>
          <a:solidFill>
            <a:schemeClr val="tx2"/>
          </a:solidFill>
        </p:spPr>
        <p:txBody>
          <a:bodyPr/>
          <a:lstStyle/>
          <a:p>
            <a:r>
              <a:rPr lang="en-US"/>
              <a:t>Click to add picture   </a:t>
            </a:r>
          </a:p>
        </p:txBody>
      </p:sp>
    </p:spTree>
    <p:extLst>
      <p:ext uri="{BB962C8B-B14F-4D97-AF65-F5344CB8AC3E}">
        <p14:creationId xmlns:p14="http://schemas.microsoft.com/office/powerpoint/2010/main" val="412758047"/>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amp; Img 02">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3112215"/>
            <a:ext cx="5040000" cy="633571"/>
          </a:xfrm>
        </p:spPr>
        <p:txBody>
          <a:bodyPr wrap="square" tIns="46800" anchor="ctr" anchorCtr="0">
            <a:spAutoFit/>
          </a:bodyPr>
          <a:lstStyle>
            <a:lvl1pPr>
              <a:defRPr sz="3900">
                <a:solidFill>
                  <a:schemeClr val="bg1"/>
                </a:solidFill>
                <a:latin typeface="Georgia" panose="02040502050405020303" pitchFamily="18" charset="0"/>
              </a:defRPr>
            </a:lvl1pPr>
          </a:lstStyle>
          <a:p>
            <a:r>
              <a:rPr lang="en-GB"/>
              <a:t>Slide heading</a:t>
            </a:r>
            <a:endParaRPr lang="en-US"/>
          </a:p>
        </p:txBody>
      </p:sp>
      <p:sp>
        <p:nvSpPr>
          <p:cNvPr id="3" name="Rounded Rectangle 2">
            <a:extLst>
              <a:ext uri="{FF2B5EF4-FFF2-40B4-BE49-F238E27FC236}">
                <a16:creationId xmlns:a16="http://schemas.microsoft.com/office/drawing/2014/main" id="{EFBBF805-E275-7F18-9059-0687C1EAE53A}"/>
              </a:ext>
            </a:extLst>
          </p:cNvPr>
          <p:cNvSpPr/>
          <p:nvPr userDrawn="1"/>
        </p:nvSpPr>
        <p:spPr>
          <a:xfrm>
            <a:off x="6084000" y="360000"/>
            <a:ext cx="5760000" cy="6138000"/>
          </a:xfrm>
          <a:prstGeom prst="roundRect">
            <a:avLst>
              <a:gd name="adj" fmla="val 324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83692"/>
      </p:ext>
    </p:extLst>
  </p:cSld>
  <p:clrMapOvr>
    <a:masterClrMapping/>
  </p:clrMapOvr>
  <p:extLst>
    <p:ext uri="{DCECCB84-F9BA-43D5-87BE-67443E8EF086}">
      <p15:sldGuideLst xmlns:p15="http://schemas.microsoft.com/office/powerpoint/2012/main">
        <p15:guide id="1" orient="horz" pos="459">
          <p15:clr>
            <a:srgbClr val="FBAE40"/>
          </p15:clr>
        </p15:guide>
        <p15:guide id="2" pos="325">
          <p15:clr>
            <a:srgbClr val="FBAE40"/>
          </p15:clr>
        </p15:guide>
        <p15:guide id="3" pos="735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Slide 01">
    <p:bg>
      <p:bgPr>
        <a:solidFill>
          <a:srgbClr val="35626D"/>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FC28203-45F1-C6B7-FA97-D34F9C901A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5E19D8-E291-E657-9B7E-1F146E97EAFA}"/>
              </a:ext>
            </a:extLst>
          </p:cNvPr>
          <p:cNvSpPr>
            <a:spLocks noGrp="1"/>
          </p:cNvSpPr>
          <p:nvPr>
            <p:ph type="ctrTitle" hasCustomPrompt="1"/>
          </p:nvPr>
        </p:nvSpPr>
        <p:spPr>
          <a:xfrm>
            <a:off x="515938" y="1967123"/>
            <a:ext cx="5599771" cy="2387600"/>
          </a:xfrm>
        </p:spPr>
        <p:txBody>
          <a:bodyPr anchor="b">
            <a:normAutofit/>
          </a:bodyPr>
          <a:lstStyle>
            <a:lvl1pPr algn="l">
              <a:defRPr sz="5000">
                <a:solidFill>
                  <a:srgbClr val="FAF2ED"/>
                </a:solidFill>
                <a:latin typeface="Georgia" panose="02040502050405020303" pitchFamily="18" charset="0"/>
              </a:defRPr>
            </a:lvl1pPr>
          </a:lstStyle>
          <a:p>
            <a:r>
              <a:rPr lang="en-GB"/>
              <a:t>Presentation </a:t>
            </a:r>
            <a:br>
              <a:rPr lang="en-GB"/>
            </a:br>
            <a:r>
              <a:rPr lang="en-GB"/>
              <a:t>heading</a:t>
            </a:r>
            <a:endParaRPr lang="en-US"/>
          </a:p>
        </p:txBody>
      </p:sp>
      <p:sp>
        <p:nvSpPr>
          <p:cNvPr id="3" name="Subtitle 2">
            <a:extLst>
              <a:ext uri="{FF2B5EF4-FFF2-40B4-BE49-F238E27FC236}">
                <a16:creationId xmlns:a16="http://schemas.microsoft.com/office/drawing/2014/main" id="{0F2162C0-51E0-AA85-184A-7EDACF5AA1E8}"/>
              </a:ext>
            </a:extLst>
          </p:cNvPr>
          <p:cNvSpPr>
            <a:spLocks noGrp="1"/>
          </p:cNvSpPr>
          <p:nvPr>
            <p:ph type="subTitle" idx="1" hasCustomPrompt="1"/>
          </p:nvPr>
        </p:nvSpPr>
        <p:spPr>
          <a:xfrm>
            <a:off x="515939" y="4446798"/>
            <a:ext cx="5599770" cy="928399"/>
          </a:xfrm>
        </p:spPr>
        <p:txBody>
          <a:bodyPr>
            <a:normAutofit/>
          </a:bodyPr>
          <a:lstStyle>
            <a:lvl1pPr marL="0" indent="0" algn="l">
              <a:lnSpc>
                <a:spcPct val="110000"/>
              </a:lnSpc>
              <a:buNone/>
              <a:defRPr sz="1600" b="0" i="0">
                <a:solidFill>
                  <a:srgbClr val="FAF2ED"/>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Add subheading here</a:t>
            </a:r>
            <a:endParaRPr lang="en-US"/>
          </a:p>
        </p:txBody>
      </p:sp>
      <p:pic>
        <p:nvPicPr>
          <p:cNvPr id="10" name="Picture 9" descr="A yellow letters on a black background&#10;&#10;Description automatically generated">
            <a:extLst>
              <a:ext uri="{FF2B5EF4-FFF2-40B4-BE49-F238E27FC236}">
                <a16:creationId xmlns:a16="http://schemas.microsoft.com/office/drawing/2014/main" id="{7506C1E5-78B2-06DB-0210-9BA2AC464D6C}"/>
              </a:ext>
            </a:extLst>
          </p:cNvPr>
          <p:cNvPicPr>
            <a:picLocks noChangeAspect="1"/>
          </p:cNvPicPr>
          <p:nvPr userDrawn="1"/>
        </p:nvPicPr>
        <p:blipFill>
          <a:blip r:embed="rId4"/>
          <a:stretch>
            <a:fillRect/>
          </a:stretch>
        </p:blipFill>
        <p:spPr>
          <a:xfrm>
            <a:off x="518751" y="508331"/>
            <a:ext cx="1115291" cy="670852"/>
          </a:xfrm>
          <a:prstGeom prst="rect">
            <a:avLst/>
          </a:prstGeom>
        </p:spPr>
      </p:pic>
      <p:sp>
        <p:nvSpPr>
          <p:cNvPr id="26" name="Text Placeholder 24">
            <a:extLst>
              <a:ext uri="{FF2B5EF4-FFF2-40B4-BE49-F238E27FC236}">
                <a16:creationId xmlns:a16="http://schemas.microsoft.com/office/drawing/2014/main" id="{C7D892EF-1BC2-2E76-AF07-35754345D092}"/>
              </a:ext>
            </a:extLst>
          </p:cNvPr>
          <p:cNvSpPr>
            <a:spLocks noGrp="1"/>
          </p:cNvSpPr>
          <p:nvPr>
            <p:ph type="body" sz="quarter" idx="10" hasCustomPrompt="1"/>
          </p:nvPr>
        </p:nvSpPr>
        <p:spPr>
          <a:xfrm>
            <a:off x="515938" y="5976606"/>
            <a:ext cx="2133600" cy="373063"/>
          </a:xfrm>
        </p:spPr>
        <p:txBody>
          <a:bodyPr>
            <a:no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 month</a:t>
            </a:r>
            <a:endParaRPr lang="en-US"/>
          </a:p>
        </p:txBody>
      </p:sp>
      <p:sp>
        <p:nvSpPr>
          <p:cNvPr id="4" name="Picture Placeholder 3">
            <a:extLst>
              <a:ext uri="{FF2B5EF4-FFF2-40B4-BE49-F238E27FC236}">
                <a16:creationId xmlns:a16="http://schemas.microsoft.com/office/drawing/2014/main" id="{464360CC-942B-6AFD-B088-4E0989AC72E4}"/>
              </a:ext>
            </a:extLst>
          </p:cNvPr>
          <p:cNvSpPr>
            <a:spLocks noGrp="1"/>
          </p:cNvSpPr>
          <p:nvPr>
            <p:ph type="pic" sz="quarter" idx="11"/>
          </p:nvPr>
        </p:nvSpPr>
        <p:spPr>
          <a:xfrm>
            <a:off x="7872000" y="0"/>
            <a:ext cx="4320000" cy="5331600"/>
          </a:xfrm>
          <a:custGeom>
            <a:avLst/>
            <a:gdLst>
              <a:gd name="connsiteX0" fmla="*/ 0 w 4320000"/>
              <a:gd name="connsiteY0" fmla="*/ 0 h 5331600"/>
              <a:gd name="connsiteX1" fmla="*/ 4320000 w 4320000"/>
              <a:gd name="connsiteY1" fmla="*/ 0 h 5331600"/>
              <a:gd name="connsiteX2" fmla="*/ 4320000 w 4320000"/>
              <a:gd name="connsiteY2" fmla="*/ 5331599 h 5331600"/>
              <a:gd name="connsiteX3" fmla="*/ 3356832 w 4320000"/>
              <a:gd name="connsiteY3" fmla="*/ 5331599 h 5331600"/>
              <a:gd name="connsiteX4" fmla="*/ 3356832 w 4320000"/>
              <a:gd name="connsiteY4" fmla="*/ 5331593 h 5331600"/>
              <a:gd name="connsiteX5" fmla="*/ 3356564 w 4320000"/>
              <a:gd name="connsiteY5" fmla="*/ 5331600 h 5331600"/>
              <a:gd name="connsiteX6" fmla="*/ 0 w 4320000"/>
              <a:gd name="connsiteY6" fmla="*/ 1975036 h 5331600"/>
              <a:gd name="connsiteX7" fmla="*/ 200 w 4320000"/>
              <a:gd name="connsiteY7" fmla="*/ 1967122 h 5331600"/>
              <a:gd name="connsiteX8" fmla="*/ 0 w 4320000"/>
              <a:gd name="connsiteY8" fmla="*/ 1967122 h 53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000" h="5331600">
                <a:moveTo>
                  <a:pt x="0" y="0"/>
                </a:moveTo>
                <a:lnTo>
                  <a:pt x="4320000" y="0"/>
                </a:lnTo>
                <a:lnTo>
                  <a:pt x="4320000" y="5331599"/>
                </a:lnTo>
                <a:lnTo>
                  <a:pt x="3356832" y="5331599"/>
                </a:lnTo>
                <a:lnTo>
                  <a:pt x="3356832" y="5331593"/>
                </a:lnTo>
                <a:lnTo>
                  <a:pt x="3356564" y="5331600"/>
                </a:lnTo>
                <a:cubicBezTo>
                  <a:pt x="1502785" y="5331600"/>
                  <a:pt x="0" y="3828815"/>
                  <a:pt x="0" y="1975036"/>
                </a:cubicBezTo>
                <a:lnTo>
                  <a:pt x="200" y="1967122"/>
                </a:lnTo>
                <a:lnTo>
                  <a:pt x="0" y="1967122"/>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3868388222"/>
      </p:ext>
    </p:extLst>
  </p:cSld>
  <p:clrMapOvr>
    <a:masterClrMapping/>
  </p:clrMapOvr>
  <p:extLst>
    <p:ext uri="{DCECCB84-F9BA-43D5-87BE-67443E8EF086}">
      <p15:sldGuideLst xmlns:p15="http://schemas.microsoft.com/office/powerpoint/2012/main">
        <p15:guide id="1" orient="horz" pos="3385">
          <p15:clr>
            <a:srgbClr val="FBAE40"/>
          </p15:clr>
        </p15:guide>
        <p15:guide id="2" pos="32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timonial 01 w/ subhead">
    <p:bg>
      <p:bgPr>
        <a:solidFill>
          <a:srgbClr val="FAF2E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30CEF-5810-0DF7-9113-84963D6FCCDF}"/>
              </a:ext>
            </a:extLst>
          </p:cNvPr>
          <p:cNvPicPr>
            <a:picLocks noChangeAspect="1"/>
          </p:cNvPicPr>
          <p:nvPr userDrawn="1"/>
        </p:nvPicPr>
        <p:blipFill>
          <a:blip r:embed="rId2"/>
          <a:stretch>
            <a:fillRect/>
          </a:stretch>
        </p:blipFill>
        <p:spPr>
          <a:xfrm>
            <a:off x="1241403" y="1269181"/>
            <a:ext cx="9709192" cy="4968004"/>
          </a:xfrm>
          <a:prstGeom prst="rect">
            <a:avLst/>
          </a:prstGeom>
        </p:spPr>
      </p:pic>
      <p:sp>
        <p:nvSpPr>
          <p:cNvPr id="4" name="Text Placeholder 11">
            <a:extLst>
              <a:ext uri="{FF2B5EF4-FFF2-40B4-BE49-F238E27FC236}">
                <a16:creationId xmlns:a16="http://schemas.microsoft.com/office/drawing/2014/main" id="{F17685F5-0E33-220D-5543-185606156D1E}"/>
              </a:ext>
            </a:extLst>
          </p:cNvPr>
          <p:cNvSpPr>
            <a:spLocks noGrp="1"/>
          </p:cNvSpPr>
          <p:nvPr>
            <p:ph type="body" sz="quarter" idx="14" hasCustomPrompt="1"/>
          </p:nvPr>
        </p:nvSpPr>
        <p:spPr>
          <a:xfrm>
            <a:off x="1519238" y="1452563"/>
            <a:ext cx="7494587" cy="3282950"/>
          </a:xfrm>
        </p:spPr>
        <p:txBody>
          <a:bodyPr anchor="ctr">
            <a:noAutofit/>
          </a:bodyPr>
          <a:lstStyle>
            <a:lvl1pPr marL="0" indent="0" algn="ctr">
              <a:lnSpc>
                <a:spcPct val="100000"/>
              </a:lnSpc>
              <a:buNone/>
              <a:defRPr sz="3200" b="0" i="0">
                <a:solidFill>
                  <a:srgbClr val="114954"/>
                </a:solidFill>
                <a:latin typeface="Georgia" panose="02040502050405020303" pitchFamily="18" charset="0"/>
                <a:ea typeface="Verdana" panose="020B0604030504040204" pitchFamily="34" charset="0"/>
                <a:cs typeface="Verdana" panose="020B0604030504040204" pitchFamily="34" charset="0"/>
              </a:defRPr>
            </a:lvl1pPr>
          </a:lstStyle>
          <a:p>
            <a:pPr lvl="0"/>
            <a:r>
              <a:rPr lang="en-GB"/>
              <a:t>Insert customer testimonial here</a:t>
            </a:r>
            <a:endParaRPr lang="en-US"/>
          </a:p>
        </p:txBody>
      </p:sp>
      <p:sp>
        <p:nvSpPr>
          <p:cNvPr id="5" name="Text Placeholder 11">
            <a:extLst>
              <a:ext uri="{FF2B5EF4-FFF2-40B4-BE49-F238E27FC236}">
                <a16:creationId xmlns:a16="http://schemas.microsoft.com/office/drawing/2014/main" id="{7DAE345D-EBEC-7E6A-EADF-E47E506C0CD7}"/>
              </a:ext>
            </a:extLst>
          </p:cNvPr>
          <p:cNvSpPr>
            <a:spLocks noGrp="1"/>
          </p:cNvSpPr>
          <p:nvPr>
            <p:ph type="body" sz="quarter" idx="15" hasCustomPrompt="1"/>
          </p:nvPr>
        </p:nvSpPr>
        <p:spPr>
          <a:xfrm>
            <a:off x="6002647" y="5334891"/>
            <a:ext cx="4708895" cy="723008"/>
          </a:xfrm>
        </p:spPr>
        <p:txBody>
          <a:bodyPr anchor="ctr">
            <a:noAutofit/>
          </a:bodyPr>
          <a:lstStyle>
            <a:lvl1pPr marL="0" indent="0" algn="ctr">
              <a:lnSpc>
                <a:spcPct val="130000"/>
              </a:lnSpc>
              <a:spcBef>
                <a:spcPts val="0"/>
              </a:spcBef>
              <a:buNone/>
              <a:defRPr sz="1400" b="0" i="0">
                <a:solidFill>
                  <a:srgbClr val="114954"/>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Name</a:t>
            </a:r>
          </a:p>
          <a:p>
            <a:pPr lvl="0"/>
            <a:r>
              <a:rPr lang="en-GB"/>
              <a:t>Role and company</a:t>
            </a:r>
            <a:endParaRPr lang="en-US"/>
          </a:p>
        </p:txBody>
      </p:sp>
      <p:sp>
        <p:nvSpPr>
          <p:cNvPr id="10" name="Picture Placeholder 14">
            <a:extLst>
              <a:ext uri="{FF2B5EF4-FFF2-40B4-BE49-F238E27FC236}">
                <a16:creationId xmlns:a16="http://schemas.microsoft.com/office/drawing/2014/main" id="{4FE3215E-81C7-CA72-F007-B7D3F33F6356}"/>
              </a:ext>
            </a:extLst>
          </p:cNvPr>
          <p:cNvSpPr>
            <a:spLocks noGrp="1"/>
          </p:cNvSpPr>
          <p:nvPr>
            <p:ph type="pic" sz="quarter" idx="16"/>
          </p:nvPr>
        </p:nvSpPr>
        <p:spPr>
          <a:xfrm>
            <a:off x="9564772" y="3442013"/>
            <a:ext cx="2142813" cy="2142813"/>
          </a:xfrm>
          <a:prstGeom prst="ellipse">
            <a:avLst/>
          </a:prstGeom>
          <a:solidFill>
            <a:srgbClr val="DF9A7C"/>
          </a:solidFill>
        </p:spPr>
        <p:txBody>
          <a:bodyPr/>
          <a:lstStyle/>
          <a:p>
            <a:endParaRPr lang="en-US"/>
          </a:p>
        </p:txBody>
      </p:sp>
      <p:cxnSp>
        <p:nvCxnSpPr>
          <p:cNvPr id="2" name="Straight Connector 1">
            <a:extLst>
              <a:ext uri="{FF2B5EF4-FFF2-40B4-BE49-F238E27FC236}">
                <a16:creationId xmlns:a16="http://schemas.microsoft.com/office/drawing/2014/main" id="{59ED0D01-B7A7-E8F4-FC04-6FD026B2F228}"/>
              </a:ext>
            </a:extLst>
          </p:cNvPr>
          <p:cNvCxnSpPr>
            <a:cxnSpLocks/>
            <a:stCxn id="9"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00267A0-D5E8-D838-5021-D924DE920BAE}"/>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9" name="Text Placeholder 18">
            <a:extLst>
              <a:ext uri="{FF2B5EF4-FFF2-40B4-BE49-F238E27FC236}">
                <a16:creationId xmlns:a16="http://schemas.microsoft.com/office/drawing/2014/main" id="{FC18DF53-C05F-ABEE-45BA-B8E4C7DA8821}"/>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Tree>
    <p:extLst>
      <p:ext uri="{BB962C8B-B14F-4D97-AF65-F5344CB8AC3E}">
        <p14:creationId xmlns:p14="http://schemas.microsoft.com/office/powerpoint/2010/main" val="11651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stimonial 01">
    <p:bg>
      <p:bgPr>
        <a:solidFill>
          <a:srgbClr val="FDAF8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B01839-8E1E-EE05-EE85-04F83B105985}"/>
              </a:ext>
            </a:extLst>
          </p:cNvPr>
          <p:cNvPicPr>
            <a:picLocks noChangeAspect="1"/>
          </p:cNvPicPr>
          <p:nvPr userDrawn="1"/>
        </p:nvPicPr>
        <p:blipFill>
          <a:blip r:embed="rId2"/>
          <a:stretch>
            <a:fillRect/>
          </a:stretch>
        </p:blipFill>
        <p:spPr>
          <a:xfrm>
            <a:off x="1241403" y="944998"/>
            <a:ext cx="9709193" cy="4968004"/>
          </a:xfrm>
          <a:prstGeom prst="rect">
            <a:avLst/>
          </a:prstGeom>
        </p:spPr>
      </p:pic>
      <p:sp>
        <p:nvSpPr>
          <p:cNvPr id="12" name="Text Placeholder 11">
            <a:extLst>
              <a:ext uri="{FF2B5EF4-FFF2-40B4-BE49-F238E27FC236}">
                <a16:creationId xmlns:a16="http://schemas.microsoft.com/office/drawing/2014/main" id="{C4337C54-458D-862D-A7DD-16748A396B64}"/>
              </a:ext>
            </a:extLst>
          </p:cNvPr>
          <p:cNvSpPr>
            <a:spLocks noGrp="1"/>
          </p:cNvSpPr>
          <p:nvPr>
            <p:ph type="body" sz="quarter" idx="14" hasCustomPrompt="1"/>
          </p:nvPr>
        </p:nvSpPr>
        <p:spPr>
          <a:xfrm>
            <a:off x="1519238" y="1128380"/>
            <a:ext cx="7494587" cy="3282950"/>
          </a:xfrm>
        </p:spPr>
        <p:txBody>
          <a:bodyPr anchor="ctr">
            <a:noAutofit/>
          </a:bodyPr>
          <a:lstStyle>
            <a:lvl1pPr marL="0" indent="0" algn="ctr">
              <a:lnSpc>
                <a:spcPct val="100000"/>
              </a:lnSpc>
              <a:buNone/>
              <a:defRPr sz="3200" b="0" i="0">
                <a:solidFill>
                  <a:srgbClr val="35626D"/>
                </a:solidFill>
                <a:latin typeface="Georgia" panose="02040502050405020303" pitchFamily="18" charset="0"/>
                <a:ea typeface="Verdana" panose="020B0604030504040204" pitchFamily="34" charset="0"/>
                <a:cs typeface="Verdana" panose="020B0604030504040204" pitchFamily="34" charset="0"/>
              </a:defRPr>
            </a:lvl1pPr>
          </a:lstStyle>
          <a:p>
            <a:pPr lvl="0"/>
            <a:r>
              <a:rPr lang="en-GB"/>
              <a:t>Insert customer testimonial here</a:t>
            </a:r>
            <a:endParaRPr lang="en-US"/>
          </a:p>
        </p:txBody>
      </p:sp>
      <p:sp>
        <p:nvSpPr>
          <p:cNvPr id="13" name="Text Placeholder 11">
            <a:extLst>
              <a:ext uri="{FF2B5EF4-FFF2-40B4-BE49-F238E27FC236}">
                <a16:creationId xmlns:a16="http://schemas.microsoft.com/office/drawing/2014/main" id="{E1790DFB-0B68-13F6-3798-D17A8A92FC12}"/>
              </a:ext>
            </a:extLst>
          </p:cNvPr>
          <p:cNvSpPr>
            <a:spLocks noGrp="1"/>
          </p:cNvSpPr>
          <p:nvPr>
            <p:ph type="body" sz="quarter" idx="15" hasCustomPrompt="1"/>
          </p:nvPr>
        </p:nvSpPr>
        <p:spPr>
          <a:xfrm>
            <a:off x="6002647" y="5010708"/>
            <a:ext cx="4708895" cy="723008"/>
          </a:xfrm>
        </p:spPr>
        <p:txBody>
          <a:bodyPr anchor="ctr">
            <a:noAutofit/>
          </a:bodyPr>
          <a:lstStyle>
            <a:lvl1pPr marL="0" indent="0" algn="ctr">
              <a:lnSpc>
                <a:spcPct val="130000"/>
              </a:lnSpc>
              <a:spcBef>
                <a:spcPts val="0"/>
              </a:spcBef>
              <a:buNone/>
              <a:defRPr sz="1400" b="0" i="0">
                <a:solidFill>
                  <a:srgbClr val="35626D"/>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a:t>Name</a:t>
            </a:r>
          </a:p>
          <a:p>
            <a:pPr lvl="0"/>
            <a:r>
              <a:rPr lang="en-GB"/>
              <a:t>Role and company</a:t>
            </a:r>
            <a:endParaRPr lang="en-US"/>
          </a:p>
        </p:txBody>
      </p:sp>
      <p:sp>
        <p:nvSpPr>
          <p:cNvPr id="15" name="Picture Placeholder 14">
            <a:extLst>
              <a:ext uri="{FF2B5EF4-FFF2-40B4-BE49-F238E27FC236}">
                <a16:creationId xmlns:a16="http://schemas.microsoft.com/office/drawing/2014/main" id="{6EAA1587-E3EF-3D41-2CD1-6761FEA635B9}"/>
              </a:ext>
            </a:extLst>
          </p:cNvPr>
          <p:cNvSpPr>
            <a:spLocks noGrp="1"/>
          </p:cNvSpPr>
          <p:nvPr>
            <p:ph type="pic" sz="quarter" idx="16"/>
          </p:nvPr>
        </p:nvSpPr>
        <p:spPr>
          <a:xfrm>
            <a:off x="9564772" y="3117830"/>
            <a:ext cx="2142813" cy="2142813"/>
          </a:xfrm>
          <a:prstGeom prst="ellipse">
            <a:avLst/>
          </a:prstGeom>
          <a:solidFill>
            <a:srgbClr val="DF9A7C"/>
          </a:solidFill>
        </p:spPr>
        <p:txBody>
          <a:bodyPr/>
          <a:lstStyle/>
          <a:p>
            <a:endParaRPr lang="en-US"/>
          </a:p>
        </p:txBody>
      </p:sp>
    </p:spTree>
    <p:extLst>
      <p:ext uri="{BB962C8B-B14F-4D97-AF65-F5344CB8AC3E}">
        <p14:creationId xmlns:p14="http://schemas.microsoft.com/office/powerpoint/2010/main" val="2178921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Teal">
    <p:bg>
      <p:bgPr>
        <a:solidFill>
          <a:srgbClr val="35626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119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luro Yellow">
    <p:bg>
      <p:bgPr>
        <a:solidFill>
          <a:srgbClr val="D4FF2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162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lmon Pink">
    <p:bg>
      <p:bgPr>
        <a:solidFill>
          <a:srgbClr val="FDAF8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71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ggshell White">
    <p:bg>
      <p:bgPr>
        <a:solidFill>
          <a:srgbClr val="FAF2E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910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nim Blue">
    <p:bg>
      <p:bgPr>
        <a:solidFill>
          <a:srgbClr val="5887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11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trol Green">
    <p:bg>
      <p:bgPr>
        <a:solidFill>
          <a:srgbClr val="11495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963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35626D"/>
        </a:solidFill>
        <a:effectLst/>
      </p:bgPr>
    </p:bg>
    <p:spTree>
      <p:nvGrpSpPr>
        <p:cNvPr id="1" name=""/>
        <p:cNvGrpSpPr/>
        <p:nvPr/>
      </p:nvGrpSpPr>
      <p:grpSpPr>
        <a:xfrm>
          <a:off x="0" y="0"/>
          <a:ext cx="0" cy="0"/>
          <a:chOff x="0" y="0"/>
          <a:chExt cx="0" cy="0"/>
        </a:xfrm>
      </p:grpSpPr>
      <p:pic>
        <p:nvPicPr>
          <p:cNvPr id="12" name="Picture 11" descr="A black background with a black square&#10;&#10;Description automatically generated with medium confidence">
            <a:extLst>
              <a:ext uri="{FF2B5EF4-FFF2-40B4-BE49-F238E27FC236}">
                <a16:creationId xmlns:a16="http://schemas.microsoft.com/office/drawing/2014/main" id="{1A8921C5-3D83-7892-060A-CCDD3BED103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A1B269C7-8680-2ACB-B8DA-2D405165E395}"/>
              </a:ext>
            </a:extLst>
          </p:cNvPr>
          <p:cNvPicPr>
            <a:picLocks noChangeAspect="1"/>
          </p:cNvPicPr>
          <p:nvPr userDrawn="1"/>
        </p:nvPicPr>
        <p:blipFill>
          <a:blip r:embed="rId3"/>
          <a:stretch>
            <a:fillRect/>
          </a:stretch>
        </p:blipFill>
        <p:spPr>
          <a:xfrm>
            <a:off x="5538354" y="5707733"/>
            <a:ext cx="1115291" cy="670852"/>
          </a:xfrm>
          <a:prstGeom prst="rect">
            <a:avLst/>
          </a:prstGeom>
        </p:spPr>
      </p:pic>
      <p:sp>
        <p:nvSpPr>
          <p:cNvPr id="8" name="Title 1">
            <a:extLst>
              <a:ext uri="{FF2B5EF4-FFF2-40B4-BE49-F238E27FC236}">
                <a16:creationId xmlns:a16="http://schemas.microsoft.com/office/drawing/2014/main" id="{D451C5B8-3038-B8CF-F9E6-3B8DEB97967D}"/>
              </a:ext>
            </a:extLst>
          </p:cNvPr>
          <p:cNvSpPr txBox="1">
            <a:spLocks/>
          </p:cNvSpPr>
          <p:nvPr userDrawn="1"/>
        </p:nvSpPr>
        <p:spPr>
          <a:xfrm>
            <a:off x="4359729" y="3559626"/>
            <a:ext cx="3472543" cy="6091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rgbClr val="35626D"/>
                </a:solidFill>
                <a:latin typeface="Georgia" panose="02040502050405020303" pitchFamily="18" charset="0"/>
                <a:ea typeface="+mj-ea"/>
                <a:cs typeface="+mj-cs"/>
              </a:defRPr>
            </a:lvl1pPr>
          </a:lstStyle>
          <a:p>
            <a:pPr algn="ctr"/>
            <a:r>
              <a:rPr lang="en-GB" sz="2800" b="1">
                <a:latin typeface="Verdana" panose="020B0604030504040204" pitchFamily="34" charset="0"/>
                <a:ea typeface="Verdana" panose="020B0604030504040204" pitchFamily="34" charset="0"/>
                <a:cs typeface="Verdana" panose="020B0604030504040204" pitchFamily="34" charset="0"/>
              </a:rPr>
              <a:t>go1.com</a:t>
            </a:r>
            <a:endParaRPr lang="en-US" sz="2800" b="1">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0C8FEE99-2F19-A840-4E84-945E29C376BF}"/>
              </a:ext>
            </a:extLst>
          </p:cNvPr>
          <p:cNvSpPr txBox="1"/>
          <p:nvPr userDrawn="1"/>
        </p:nvSpPr>
        <p:spPr>
          <a:xfrm>
            <a:off x="3801835" y="1681147"/>
            <a:ext cx="4588328" cy="1061829"/>
          </a:xfrm>
          <a:prstGeom prst="rect">
            <a:avLst/>
          </a:prstGeom>
          <a:noFill/>
        </p:spPr>
        <p:txBody>
          <a:bodyPr wrap="square" rtlCol="0">
            <a:spAutoFit/>
          </a:bodyPr>
          <a:lstStyle/>
          <a:p>
            <a:pPr algn="ctr" defTabSz="914400" rtl="0" eaLnBrk="1" latinLnBrk="0" hangingPunct="1">
              <a:lnSpc>
                <a:spcPct val="90000"/>
              </a:lnSpc>
              <a:spcBef>
                <a:spcPct val="0"/>
              </a:spcBef>
              <a:buNone/>
            </a:pPr>
            <a:r>
              <a:rPr lang="en-GB" sz="7000" b="0" i="0" kern="1200">
                <a:solidFill>
                  <a:srgbClr val="35626D"/>
                </a:solidFill>
                <a:latin typeface="Georgia" panose="02040502050405020303" pitchFamily="18" charset="0"/>
                <a:ea typeface="+mj-ea"/>
                <a:cs typeface="+mj-cs"/>
              </a:rPr>
              <a:t>Thank you</a:t>
            </a:r>
            <a:endParaRPr lang="en-US" sz="7000" b="0" i="0" kern="1200">
              <a:solidFill>
                <a:srgbClr val="35626D"/>
              </a:solidFill>
              <a:latin typeface="Georgia" panose="02040502050405020303" pitchFamily="18" charset="0"/>
              <a:ea typeface="+mj-ea"/>
              <a:cs typeface="+mj-cs"/>
            </a:endParaRPr>
          </a:p>
        </p:txBody>
      </p:sp>
      <p:grpSp>
        <p:nvGrpSpPr>
          <p:cNvPr id="2" name="Group 1">
            <a:extLst>
              <a:ext uri="{FF2B5EF4-FFF2-40B4-BE49-F238E27FC236}">
                <a16:creationId xmlns:a16="http://schemas.microsoft.com/office/drawing/2014/main" id="{3E2EACF2-B517-26AC-F8D3-B670CE9F9874}"/>
              </a:ext>
            </a:extLst>
          </p:cNvPr>
          <p:cNvGrpSpPr/>
          <p:nvPr userDrawn="1"/>
        </p:nvGrpSpPr>
        <p:grpSpPr>
          <a:xfrm>
            <a:off x="4341684" y="2231409"/>
            <a:ext cx="3508631" cy="1904851"/>
            <a:chOff x="3170465" y="1339850"/>
            <a:chExt cx="5851071" cy="3176572"/>
          </a:xfrm>
        </p:grpSpPr>
        <p:pic>
          <p:nvPicPr>
            <p:cNvPr id="3" name="Picture 2">
              <a:extLst>
                <a:ext uri="{FF2B5EF4-FFF2-40B4-BE49-F238E27FC236}">
                  <a16:creationId xmlns:a16="http://schemas.microsoft.com/office/drawing/2014/main" id="{E1BBF818-1079-6D00-7655-034120C7291D}"/>
                </a:ext>
              </a:extLst>
            </p:cNvPr>
            <p:cNvPicPr>
              <a:picLocks noChangeAspect="1"/>
            </p:cNvPicPr>
            <p:nvPr userDrawn="1"/>
          </p:nvPicPr>
          <p:blipFill>
            <a:blip r:embed="rId4"/>
            <a:stretch>
              <a:fillRect/>
            </a:stretch>
          </p:blipFill>
          <p:spPr>
            <a:xfrm>
              <a:off x="3170465" y="1339850"/>
              <a:ext cx="5851071" cy="3176572"/>
            </a:xfrm>
            <a:prstGeom prst="rect">
              <a:avLst/>
            </a:prstGeom>
          </p:spPr>
        </p:pic>
        <p:sp>
          <p:nvSpPr>
            <p:cNvPr id="5" name="Title 1">
              <a:extLst>
                <a:ext uri="{FF2B5EF4-FFF2-40B4-BE49-F238E27FC236}">
                  <a16:creationId xmlns:a16="http://schemas.microsoft.com/office/drawing/2014/main" id="{F2405B25-77D7-631A-D156-4ED49A5DCEAB}"/>
                </a:ext>
              </a:extLst>
            </p:cNvPr>
            <p:cNvSpPr txBox="1">
              <a:spLocks/>
            </p:cNvSpPr>
            <p:nvPr userDrawn="1"/>
          </p:nvSpPr>
          <p:spPr>
            <a:xfrm>
              <a:off x="4359729" y="3559626"/>
              <a:ext cx="3472543" cy="6091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rgbClr val="35626D"/>
                  </a:solidFill>
                  <a:latin typeface="Georgia" panose="02040502050405020303" pitchFamily="18" charset="0"/>
                  <a:ea typeface="+mj-ea"/>
                  <a:cs typeface="+mj-cs"/>
                </a:defRPr>
              </a:lvl1pPr>
            </a:lstStyle>
            <a:p>
              <a:pPr algn="ctr"/>
              <a:r>
                <a:rPr lang="en-GB" sz="1600" b="1">
                  <a:latin typeface="Verdana" panose="020B0604030504040204" pitchFamily="34" charset="0"/>
                  <a:ea typeface="Verdana" panose="020B0604030504040204" pitchFamily="34" charset="0"/>
                  <a:cs typeface="Verdana" panose="020B0604030504040204" pitchFamily="34" charset="0"/>
                </a:rPr>
                <a:t>go1.com</a:t>
              </a:r>
              <a:endParaRPr lang="en-US" sz="1600" b="1">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D3AC5949-09FE-4E56-90CD-5451E6345E1B}"/>
                </a:ext>
              </a:extLst>
            </p:cNvPr>
            <p:cNvSpPr txBox="1"/>
            <p:nvPr userDrawn="1"/>
          </p:nvSpPr>
          <p:spPr>
            <a:xfrm>
              <a:off x="3801835" y="1681147"/>
              <a:ext cx="4588327" cy="1077836"/>
            </a:xfrm>
            <a:prstGeom prst="rect">
              <a:avLst/>
            </a:prstGeom>
            <a:noFill/>
          </p:spPr>
          <p:txBody>
            <a:bodyPr wrap="square" rtlCol="0">
              <a:spAutoFit/>
            </a:bodyPr>
            <a:lstStyle/>
            <a:p>
              <a:pPr algn="ctr" defTabSz="914400" rtl="0" eaLnBrk="1" latinLnBrk="0" hangingPunct="1">
                <a:lnSpc>
                  <a:spcPct val="90000"/>
                </a:lnSpc>
                <a:spcBef>
                  <a:spcPct val="0"/>
                </a:spcBef>
                <a:buNone/>
              </a:pPr>
              <a:r>
                <a:rPr lang="en-GB" sz="4000" b="0" i="0" kern="1200">
                  <a:solidFill>
                    <a:srgbClr val="35626D"/>
                  </a:solidFill>
                  <a:latin typeface="Georgia" panose="02040502050405020303" pitchFamily="18" charset="0"/>
                  <a:ea typeface="+mj-ea"/>
                  <a:cs typeface="+mj-cs"/>
                </a:rPr>
                <a:t>Thank you</a:t>
              </a:r>
              <a:endParaRPr lang="en-US" sz="4000" b="0" i="0" kern="1200">
                <a:solidFill>
                  <a:srgbClr val="35626D"/>
                </a:solidFill>
                <a:latin typeface="Georgia" panose="02040502050405020303" pitchFamily="18" charset="0"/>
                <a:ea typeface="+mj-ea"/>
                <a:cs typeface="+mj-cs"/>
              </a:endParaRPr>
            </a:p>
          </p:txBody>
        </p:sp>
      </p:grpSp>
    </p:spTree>
    <p:extLst>
      <p:ext uri="{BB962C8B-B14F-4D97-AF65-F5344CB8AC3E}">
        <p14:creationId xmlns:p14="http://schemas.microsoft.com/office/powerpoint/2010/main" val="3403284585"/>
      </p:ext>
    </p:extLst>
  </p:cSld>
  <p:clrMapOvr>
    <a:masterClrMapping/>
  </p:clrMapOvr>
  <p:extLst>
    <p:ext uri="{DCECCB84-F9BA-43D5-87BE-67443E8EF086}">
      <p15:sldGuideLst xmlns:p15="http://schemas.microsoft.com/office/powerpoint/2012/main">
        <p15:guide id="1" orient="horz" pos="3385" userDrawn="1">
          <p15:clr>
            <a:srgbClr val="FBAE40"/>
          </p15:clr>
        </p15:guide>
        <p15:guide id="2" pos="50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9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01">
    <p:bg>
      <p:bgPr>
        <a:solidFill>
          <a:srgbClr val="FDAF8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1FF895-3990-B6BD-4668-9E63A235C7A4}"/>
              </a:ext>
            </a:extLst>
          </p:cNvPr>
          <p:cNvPicPr>
            <a:picLocks noChangeAspect="1"/>
          </p:cNvPicPr>
          <p:nvPr userDrawn="1"/>
        </p:nvPicPr>
        <p:blipFill rotWithShape="1">
          <a:blip r:embed="rId2"/>
          <a:srcRect l="33208" b="44444"/>
          <a:stretch/>
        </p:blipFill>
        <p:spPr>
          <a:xfrm>
            <a:off x="0" y="4649822"/>
            <a:ext cx="4720252" cy="2233520"/>
          </a:xfrm>
          <a:prstGeom prst="rect">
            <a:avLst/>
          </a:prstGeom>
        </p:spPr>
      </p:pic>
      <p:sp>
        <p:nvSpPr>
          <p:cNvPr id="2" name="Title 1">
            <a:extLst>
              <a:ext uri="{FF2B5EF4-FFF2-40B4-BE49-F238E27FC236}">
                <a16:creationId xmlns:a16="http://schemas.microsoft.com/office/drawing/2014/main" id="{DAEBD369-FAE9-B13C-61AB-85164FEAA8E9}"/>
              </a:ext>
            </a:extLst>
          </p:cNvPr>
          <p:cNvSpPr>
            <a:spLocks noGrp="1"/>
          </p:cNvSpPr>
          <p:nvPr>
            <p:ph type="title" hasCustomPrompt="1"/>
          </p:nvPr>
        </p:nvSpPr>
        <p:spPr>
          <a:xfrm>
            <a:off x="515937" y="1089025"/>
            <a:ext cx="3784010" cy="1482437"/>
          </a:xfrm>
        </p:spPr>
        <p:txBody>
          <a:bodyPr anchor="t"/>
          <a:lstStyle>
            <a:lvl1pPr>
              <a:defRPr>
                <a:solidFill>
                  <a:srgbClr val="114954"/>
                </a:solidFill>
                <a:latin typeface="Georgia" panose="02040502050405020303" pitchFamily="18" charset="0"/>
              </a:defRPr>
            </a:lvl1pPr>
          </a:lstStyle>
          <a:p>
            <a:r>
              <a:rPr lang="en-GB"/>
              <a:t>Agenda</a:t>
            </a:r>
            <a:endParaRPr lang="en-US"/>
          </a:p>
        </p:txBody>
      </p:sp>
      <p:sp>
        <p:nvSpPr>
          <p:cNvPr id="3" name="Content Placeholder 2">
            <a:extLst>
              <a:ext uri="{FF2B5EF4-FFF2-40B4-BE49-F238E27FC236}">
                <a16:creationId xmlns:a16="http://schemas.microsoft.com/office/drawing/2014/main" id="{6E555CF0-2ED8-098A-5E42-1D3598B4DCCF}"/>
              </a:ext>
            </a:extLst>
          </p:cNvPr>
          <p:cNvSpPr>
            <a:spLocks noGrp="1"/>
          </p:cNvSpPr>
          <p:nvPr>
            <p:ph idx="1"/>
          </p:nvPr>
        </p:nvSpPr>
        <p:spPr>
          <a:xfrm>
            <a:off x="4473759" y="1089025"/>
            <a:ext cx="7202304" cy="3652294"/>
          </a:xfrm>
        </p:spPr>
        <p:txBody>
          <a:bodyPr/>
          <a:lstStyle>
            <a:lvl1pPr>
              <a:defRPr>
                <a:solidFill>
                  <a:srgbClr val="114954"/>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114954"/>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114954"/>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114954"/>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114954"/>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145E337E-309E-4C85-712B-C17D930EFC72}"/>
              </a:ext>
            </a:extLst>
          </p:cNvPr>
          <p:cNvPicPr>
            <a:picLocks noChangeAspect="1"/>
          </p:cNvPicPr>
          <p:nvPr userDrawn="1"/>
        </p:nvPicPr>
        <p:blipFill>
          <a:blip r:embed="rId3"/>
          <a:stretch>
            <a:fillRect/>
          </a:stretch>
        </p:blipFill>
        <p:spPr>
          <a:xfrm>
            <a:off x="10862165" y="6011613"/>
            <a:ext cx="813898" cy="471691"/>
          </a:xfrm>
          <a:prstGeom prst="rect">
            <a:avLst/>
          </a:prstGeom>
        </p:spPr>
      </p:pic>
    </p:spTree>
    <p:extLst>
      <p:ext uri="{BB962C8B-B14F-4D97-AF65-F5344CB8AC3E}">
        <p14:creationId xmlns:p14="http://schemas.microsoft.com/office/powerpoint/2010/main" val="324755877"/>
      </p:ext>
    </p:extLst>
  </p:cSld>
  <p:clrMapOvr>
    <a:masterClrMapping/>
  </p:clrMapOvr>
  <p:extLst>
    <p:ext uri="{DCECCB84-F9BA-43D5-87BE-67443E8EF086}">
      <p15:sldGuideLst xmlns:p15="http://schemas.microsoft.com/office/powerpoint/2012/main">
        <p15:guide id="1" orient="horz" pos="686">
          <p15:clr>
            <a:srgbClr val="FBAE40"/>
          </p15:clr>
        </p15:guide>
        <p15:guide id="2" pos="325">
          <p15:clr>
            <a:srgbClr val="FBAE40"/>
          </p15:clr>
        </p15:guide>
        <p15:guide id="3" pos="735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amp; Img 02-Right w/ subhead">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4947977"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2566056"/>
            <a:ext cx="4947977" cy="3638469"/>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3" name="Straight Connector 2">
            <a:extLst>
              <a:ext uri="{FF2B5EF4-FFF2-40B4-BE49-F238E27FC236}">
                <a16:creationId xmlns:a16="http://schemas.microsoft.com/office/drawing/2014/main" id="{E1D95D9E-64CF-AD24-A8A9-26E0A224357B}"/>
              </a:ext>
            </a:extLst>
          </p:cNvPr>
          <p:cNvCxnSpPr>
            <a:cxnSpLocks/>
            <a:stCxn id="5"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9B52D88-C662-E9B6-24F3-07F20BE635D3}"/>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5" name="Text Placeholder 18">
            <a:extLst>
              <a:ext uri="{FF2B5EF4-FFF2-40B4-BE49-F238E27FC236}">
                <a16:creationId xmlns:a16="http://schemas.microsoft.com/office/drawing/2014/main" id="{82F731A8-F7C7-C528-9FD3-B70D31AE669D}"/>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
        <p:nvSpPr>
          <p:cNvPr id="14" name="Picture Placeholder 13">
            <a:extLst>
              <a:ext uri="{FF2B5EF4-FFF2-40B4-BE49-F238E27FC236}">
                <a16:creationId xmlns:a16="http://schemas.microsoft.com/office/drawing/2014/main" id="{1223FEAF-610D-A263-2B95-F7C0A8D500F9}"/>
              </a:ext>
            </a:extLst>
          </p:cNvPr>
          <p:cNvSpPr>
            <a:spLocks noGrp="1"/>
          </p:cNvSpPr>
          <p:nvPr>
            <p:ph type="pic" sz="quarter" idx="11"/>
          </p:nvPr>
        </p:nvSpPr>
        <p:spPr>
          <a:xfrm>
            <a:off x="6096000" y="379378"/>
            <a:ext cx="6096000" cy="6099243"/>
          </a:xfrm>
          <a:custGeom>
            <a:avLst/>
            <a:gdLst>
              <a:gd name="connsiteX0" fmla="*/ 5319010 w 6096000"/>
              <a:gd name="connsiteY0" fmla="*/ 0 h 6099243"/>
              <a:gd name="connsiteX1" fmla="*/ 6095999 w 6096000"/>
              <a:gd name="connsiteY1" fmla="*/ 0 h 6099243"/>
              <a:gd name="connsiteX2" fmla="*/ 6095999 w 6096000"/>
              <a:gd name="connsiteY2" fmla="*/ 329735 h 6099243"/>
              <a:gd name="connsiteX3" fmla="*/ 6096000 w 6096000"/>
              <a:gd name="connsiteY3" fmla="*/ 329745 h 6099243"/>
              <a:gd name="connsiteX4" fmla="*/ 6096000 w 6096000"/>
              <a:gd name="connsiteY4" fmla="*/ 5772741 h 6099243"/>
              <a:gd name="connsiteX5" fmla="*/ 6095999 w 6096000"/>
              <a:gd name="connsiteY5" fmla="*/ 5772751 h 6099243"/>
              <a:gd name="connsiteX6" fmla="*/ 6095999 w 6096000"/>
              <a:gd name="connsiteY6" fmla="*/ 6095999 h 6099243"/>
              <a:gd name="connsiteX7" fmla="*/ 5801678 w 6096000"/>
              <a:gd name="connsiteY7" fmla="*/ 6095999 h 6099243"/>
              <a:gd name="connsiteX8" fmla="*/ 5769498 w 6096000"/>
              <a:gd name="connsiteY8" fmla="*/ 6099243 h 6099243"/>
              <a:gd name="connsiteX9" fmla="*/ 326502 w 6096000"/>
              <a:gd name="connsiteY9" fmla="*/ 6099243 h 6099243"/>
              <a:gd name="connsiteX10" fmla="*/ 0 w 6096000"/>
              <a:gd name="connsiteY10" fmla="*/ 5772741 h 6099243"/>
              <a:gd name="connsiteX11" fmla="*/ 0 w 6096000"/>
              <a:gd name="connsiteY11" fmla="*/ 329745 h 6099243"/>
              <a:gd name="connsiteX12" fmla="*/ 326502 w 6096000"/>
              <a:gd name="connsiteY12" fmla="*/ 3243 h 6099243"/>
              <a:gd name="connsiteX13" fmla="*/ 5319010 w 6096000"/>
              <a:gd name="connsiteY13" fmla="*/ 3243 h 609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0" h="6099243">
                <a:moveTo>
                  <a:pt x="5319010" y="0"/>
                </a:moveTo>
                <a:lnTo>
                  <a:pt x="6095999" y="0"/>
                </a:lnTo>
                <a:lnTo>
                  <a:pt x="6095999" y="329735"/>
                </a:lnTo>
                <a:lnTo>
                  <a:pt x="6096000" y="329745"/>
                </a:lnTo>
                <a:lnTo>
                  <a:pt x="6096000" y="5772741"/>
                </a:lnTo>
                <a:lnTo>
                  <a:pt x="6095999" y="5772751"/>
                </a:lnTo>
                <a:lnTo>
                  <a:pt x="6095999" y="6095999"/>
                </a:lnTo>
                <a:lnTo>
                  <a:pt x="5801678" y="6095999"/>
                </a:lnTo>
                <a:lnTo>
                  <a:pt x="5769498" y="6099243"/>
                </a:lnTo>
                <a:lnTo>
                  <a:pt x="326502" y="6099243"/>
                </a:lnTo>
                <a:cubicBezTo>
                  <a:pt x="146180" y="6099243"/>
                  <a:pt x="0" y="5953063"/>
                  <a:pt x="0" y="5772741"/>
                </a:cubicBezTo>
                <a:lnTo>
                  <a:pt x="0" y="329745"/>
                </a:lnTo>
                <a:cubicBezTo>
                  <a:pt x="0" y="149423"/>
                  <a:pt x="146180" y="3243"/>
                  <a:pt x="326502" y="3243"/>
                </a:cubicBezTo>
                <a:lnTo>
                  <a:pt x="5319010" y="3243"/>
                </a:lnTo>
                <a:close/>
              </a:path>
            </a:pathLst>
          </a:custGeom>
          <a:solidFill>
            <a:schemeClr val="tx2"/>
          </a:solidFill>
        </p:spPr>
        <p:txBody>
          <a:bodyPr wrap="square">
            <a:noAutofit/>
          </a:bodyPr>
          <a:lstStyle/>
          <a:p>
            <a:endParaRPr lang="en-US"/>
          </a:p>
        </p:txBody>
      </p:sp>
    </p:spTree>
    <p:extLst>
      <p:ext uri="{BB962C8B-B14F-4D97-AF65-F5344CB8AC3E}">
        <p14:creationId xmlns:p14="http://schemas.microsoft.com/office/powerpoint/2010/main" val="3021637583"/>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mp; Img 03-Right w/ subhead">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6791642" cy="785921"/>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2566056"/>
            <a:ext cx="6791642" cy="3638469"/>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3" name="Straight Connector 2">
            <a:extLst>
              <a:ext uri="{FF2B5EF4-FFF2-40B4-BE49-F238E27FC236}">
                <a16:creationId xmlns:a16="http://schemas.microsoft.com/office/drawing/2014/main" id="{E1D95D9E-64CF-AD24-A8A9-26E0A224357B}"/>
              </a:ext>
            </a:extLst>
          </p:cNvPr>
          <p:cNvCxnSpPr>
            <a:cxnSpLocks/>
            <a:stCxn id="5"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9B52D88-C662-E9B6-24F3-07F20BE635D3}"/>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5" name="Text Placeholder 18">
            <a:extLst>
              <a:ext uri="{FF2B5EF4-FFF2-40B4-BE49-F238E27FC236}">
                <a16:creationId xmlns:a16="http://schemas.microsoft.com/office/drawing/2014/main" id="{82F731A8-F7C7-C528-9FD3-B70D31AE669D}"/>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
        <p:nvSpPr>
          <p:cNvPr id="6" name="Picture Placeholder 3">
            <a:extLst>
              <a:ext uri="{FF2B5EF4-FFF2-40B4-BE49-F238E27FC236}">
                <a16:creationId xmlns:a16="http://schemas.microsoft.com/office/drawing/2014/main" id="{03D3093C-3313-319F-D2CD-C16A2EB6D510}"/>
              </a:ext>
            </a:extLst>
          </p:cNvPr>
          <p:cNvSpPr>
            <a:spLocks noGrp="1"/>
          </p:cNvSpPr>
          <p:nvPr>
            <p:ph type="pic" sz="quarter" idx="13"/>
          </p:nvPr>
        </p:nvSpPr>
        <p:spPr>
          <a:xfrm>
            <a:off x="7990248" y="379413"/>
            <a:ext cx="4201752" cy="6099175"/>
          </a:xfrm>
          <a:custGeom>
            <a:avLst/>
            <a:gdLst>
              <a:gd name="connsiteX0" fmla="*/ 325552 w 4201752"/>
              <a:gd name="connsiteY0" fmla="*/ 0 h 6099175"/>
              <a:gd name="connsiteX1" fmla="*/ 2913779 w 4201752"/>
              <a:gd name="connsiteY1" fmla="*/ 0 h 6099175"/>
              <a:gd name="connsiteX2" fmla="*/ 3876200 w 4201752"/>
              <a:gd name="connsiteY2" fmla="*/ 0 h 6099175"/>
              <a:gd name="connsiteX3" fmla="*/ 4200435 w 4201752"/>
              <a:gd name="connsiteY3" fmla="*/ 0 h 6099175"/>
              <a:gd name="connsiteX4" fmla="*/ 4200435 w 4201752"/>
              <a:gd name="connsiteY4" fmla="*/ 312488 h 6099175"/>
              <a:gd name="connsiteX5" fmla="*/ 4201752 w 4201752"/>
              <a:gd name="connsiteY5" fmla="*/ 325552 h 6099175"/>
              <a:gd name="connsiteX6" fmla="*/ 4201752 w 4201752"/>
              <a:gd name="connsiteY6" fmla="*/ 5773623 h 6099175"/>
              <a:gd name="connsiteX7" fmla="*/ 4200435 w 4201752"/>
              <a:gd name="connsiteY7" fmla="*/ 5786688 h 6099175"/>
              <a:gd name="connsiteX8" fmla="*/ 4200435 w 4201752"/>
              <a:gd name="connsiteY8" fmla="*/ 6099175 h 6099175"/>
              <a:gd name="connsiteX9" fmla="*/ 3876200 w 4201752"/>
              <a:gd name="connsiteY9" fmla="*/ 6099175 h 6099175"/>
              <a:gd name="connsiteX10" fmla="*/ 2913779 w 4201752"/>
              <a:gd name="connsiteY10" fmla="*/ 6099175 h 6099175"/>
              <a:gd name="connsiteX11" fmla="*/ 325552 w 4201752"/>
              <a:gd name="connsiteY11" fmla="*/ 6099175 h 6099175"/>
              <a:gd name="connsiteX12" fmla="*/ 0 w 4201752"/>
              <a:gd name="connsiteY12" fmla="*/ 5773623 h 6099175"/>
              <a:gd name="connsiteX13" fmla="*/ 0 w 4201752"/>
              <a:gd name="connsiteY13" fmla="*/ 325552 h 6099175"/>
              <a:gd name="connsiteX14" fmla="*/ 325552 w 4201752"/>
              <a:gd name="connsiteY14" fmla="*/ 0 h 609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1752" h="6099175">
                <a:moveTo>
                  <a:pt x="325552" y="0"/>
                </a:moveTo>
                <a:lnTo>
                  <a:pt x="2913779" y="0"/>
                </a:lnTo>
                <a:lnTo>
                  <a:pt x="3876200" y="0"/>
                </a:lnTo>
                <a:lnTo>
                  <a:pt x="4200435" y="0"/>
                </a:lnTo>
                <a:lnTo>
                  <a:pt x="4200435" y="312488"/>
                </a:lnTo>
                <a:lnTo>
                  <a:pt x="4201752" y="325552"/>
                </a:lnTo>
                <a:lnTo>
                  <a:pt x="4201752" y="5773623"/>
                </a:lnTo>
                <a:lnTo>
                  <a:pt x="4200435" y="5786688"/>
                </a:lnTo>
                <a:lnTo>
                  <a:pt x="4200435" y="6099175"/>
                </a:lnTo>
                <a:lnTo>
                  <a:pt x="3876200" y="6099175"/>
                </a:lnTo>
                <a:lnTo>
                  <a:pt x="2913779" y="6099175"/>
                </a:lnTo>
                <a:lnTo>
                  <a:pt x="325552" y="6099175"/>
                </a:lnTo>
                <a:cubicBezTo>
                  <a:pt x="145755" y="6099175"/>
                  <a:pt x="0" y="5953420"/>
                  <a:pt x="0" y="5773623"/>
                </a:cubicBezTo>
                <a:lnTo>
                  <a:pt x="0" y="325552"/>
                </a:lnTo>
                <a:cubicBezTo>
                  <a:pt x="0" y="145755"/>
                  <a:pt x="145755" y="0"/>
                  <a:pt x="325552" y="0"/>
                </a:cubicBezTo>
                <a:close/>
              </a:path>
            </a:pathLst>
          </a:custGeom>
          <a:solidFill>
            <a:schemeClr val="tx2"/>
          </a:solidFill>
        </p:spPr>
        <p:txBody>
          <a:bodyPr wrap="square">
            <a:noAutofit/>
          </a:bodyPr>
          <a:lstStyle/>
          <a:p>
            <a:endParaRPr lang="en-US"/>
          </a:p>
        </p:txBody>
      </p:sp>
    </p:spTree>
    <p:extLst>
      <p:ext uri="{BB962C8B-B14F-4D97-AF65-F5344CB8AC3E}">
        <p14:creationId xmlns:p14="http://schemas.microsoft.com/office/powerpoint/2010/main" val="2296827923"/>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mp; Img 04-Right w/ subhead">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9" y="1449388"/>
            <a:ext cx="3294062" cy="1464568"/>
          </a:xfrm>
        </p:spPr>
        <p:txBody>
          <a:bodyPr wrap="square" tIns="46800" anchor="t" anchorCtr="0">
            <a:spAutoFit/>
          </a:bodyPr>
          <a:lstStyle>
            <a:lvl1pPr>
              <a:defRPr sz="3300">
                <a:solidFill>
                  <a:srgbClr val="35626D"/>
                </a:solidFill>
                <a:latin typeface="Georgia" panose="02040502050405020303" pitchFamily="18" charset="0"/>
              </a:defRPr>
            </a:lvl1pPr>
          </a:lstStyle>
          <a:p>
            <a:r>
              <a:rPr lang="en-GB"/>
              <a:t>Slide heading</a:t>
            </a:r>
            <a:br>
              <a:rPr lang="en-GB"/>
            </a:br>
            <a:r>
              <a:rPr lang="en-GB"/>
              <a:t>over multiple lines</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9" y="2987040"/>
            <a:ext cx="3294062" cy="3217485"/>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3" name="Straight Connector 2">
            <a:extLst>
              <a:ext uri="{FF2B5EF4-FFF2-40B4-BE49-F238E27FC236}">
                <a16:creationId xmlns:a16="http://schemas.microsoft.com/office/drawing/2014/main" id="{E1D95D9E-64CF-AD24-A8A9-26E0A224357B}"/>
              </a:ext>
            </a:extLst>
          </p:cNvPr>
          <p:cNvCxnSpPr>
            <a:cxnSpLocks/>
            <a:stCxn id="5"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9B52D88-C662-E9B6-24F3-07F20BE635D3}"/>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5" name="Text Placeholder 18">
            <a:extLst>
              <a:ext uri="{FF2B5EF4-FFF2-40B4-BE49-F238E27FC236}">
                <a16:creationId xmlns:a16="http://schemas.microsoft.com/office/drawing/2014/main" id="{82F731A8-F7C7-C528-9FD3-B70D31AE669D}"/>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
        <p:nvSpPr>
          <p:cNvPr id="6" name="Picture Placeholder 5">
            <a:extLst>
              <a:ext uri="{FF2B5EF4-FFF2-40B4-BE49-F238E27FC236}">
                <a16:creationId xmlns:a16="http://schemas.microsoft.com/office/drawing/2014/main" id="{3A33C628-DC79-D087-43F7-72C7A67414B6}"/>
              </a:ext>
            </a:extLst>
          </p:cNvPr>
          <p:cNvSpPr>
            <a:spLocks noGrp="1"/>
          </p:cNvSpPr>
          <p:nvPr>
            <p:ph type="pic" sz="quarter" idx="13"/>
          </p:nvPr>
        </p:nvSpPr>
        <p:spPr>
          <a:xfrm>
            <a:off x="4164380" y="379413"/>
            <a:ext cx="8027619" cy="6099175"/>
          </a:xfrm>
          <a:custGeom>
            <a:avLst/>
            <a:gdLst>
              <a:gd name="connsiteX0" fmla="*/ 352288 w 8027619"/>
              <a:gd name="connsiteY0" fmla="*/ 0 h 6099175"/>
              <a:gd name="connsiteX1" fmla="*/ 6739647 w 8027619"/>
              <a:gd name="connsiteY1" fmla="*/ 0 h 6099175"/>
              <a:gd name="connsiteX2" fmla="*/ 7675331 w 8027619"/>
              <a:gd name="connsiteY2" fmla="*/ 0 h 6099175"/>
              <a:gd name="connsiteX3" fmla="*/ 8026303 w 8027619"/>
              <a:gd name="connsiteY3" fmla="*/ 0 h 6099175"/>
              <a:gd name="connsiteX4" fmla="*/ 8026303 w 8027619"/>
              <a:gd name="connsiteY4" fmla="*/ 339234 h 6099175"/>
              <a:gd name="connsiteX5" fmla="*/ 8027619 w 8027619"/>
              <a:gd name="connsiteY5" fmla="*/ 352288 h 6099175"/>
              <a:gd name="connsiteX6" fmla="*/ 8027619 w 8027619"/>
              <a:gd name="connsiteY6" fmla="*/ 5746887 h 6099175"/>
              <a:gd name="connsiteX7" fmla="*/ 8026303 w 8027619"/>
              <a:gd name="connsiteY7" fmla="*/ 5759941 h 6099175"/>
              <a:gd name="connsiteX8" fmla="*/ 8026303 w 8027619"/>
              <a:gd name="connsiteY8" fmla="*/ 6099175 h 6099175"/>
              <a:gd name="connsiteX9" fmla="*/ 7675331 w 8027619"/>
              <a:gd name="connsiteY9" fmla="*/ 6099175 h 6099175"/>
              <a:gd name="connsiteX10" fmla="*/ 6739647 w 8027619"/>
              <a:gd name="connsiteY10" fmla="*/ 6099175 h 6099175"/>
              <a:gd name="connsiteX11" fmla="*/ 352288 w 8027619"/>
              <a:gd name="connsiteY11" fmla="*/ 6099175 h 6099175"/>
              <a:gd name="connsiteX12" fmla="*/ 0 w 8027619"/>
              <a:gd name="connsiteY12" fmla="*/ 5746887 h 6099175"/>
              <a:gd name="connsiteX13" fmla="*/ 0 w 8027619"/>
              <a:gd name="connsiteY13" fmla="*/ 352288 h 6099175"/>
              <a:gd name="connsiteX14" fmla="*/ 352288 w 8027619"/>
              <a:gd name="connsiteY14" fmla="*/ 0 h 609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619" h="6099175">
                <a:moveTo>
                  <a:pt x="352288" y="0"/>
                </a:moveTo>
                <a:lnTo>
                  <a:pt x="6739647" y="0"/>
                </a:lnTo>
                <a:lnTo>
                  <a:pt x="7675331" y="0"/>
                </a:lnTo>
                <a:lnTo>
                  <a:pt x="8026303" y="0"/>
                </a:lnTo>
                <a:lnTo>
                  <a:pt x="8026303" y="339234"/>
                </a:lnTo>
                <a:lnTo>
                  <a:pt x="8027619" y="352288"/>
                </a:lnTo>
                <a:lnTo>
                  <a:pt x="8027619" y="5746887"/>
                </a:lnTo>
                <a:lnTo>
                  <a:pt x="8026303" y="5759941"/>
                </a:lnTo>
                <a:lnTo>
                  <a:pt x="8026303" y="6099175"/>
                </a:lnTo>
                <a:lnTo>
                  <a:pt x="7675331" y="6099175"/>
                </a:lnTo>
                <a:lnTo>
                  <a:pt x="6739647" y="6099175"/>
                </a:lnTo>
                <a:lnTo>
                  <a:pt x="352288" y="6099175"/>
                </a:lnTo>
                <a:cubicBezTo>
                  <a:pt x="157725" y="6099175"/>
                  <a:pt x="0" y="5941450"/>
                  <a:pt x="0" y="5746887"/>
                </a:cubicBezTo>
                <a:lnTo>
                  <a:pt x="0" y="352288"/>
                </a:lnTo>
                <a:cubicBezTo>
                  <a:pt x="0" y="157725"/>
                  <a:pt x="157725" y="0"/>
                  <a:pt x="352288" y="0"/>
                </a:cubicBezTo>
                <a:close/>
              </a:path>
            </a:pathLst>
          </a:custGeom>
          <a:solidFill>
            <a:schemeClr val="tx2"/>
          </a:solidFill>
        </p:spPr>
        <p:txBody>
          <a:bodyPr wrap="square">
            <a:noAutofit/>
          </a:bodyPr>
          <a:lstStyle/>
          <a:p>
            <a:endParaRPr lang="en-US"/>
          </a:p>
        </p:txBody>
      </p:sp>
    </p:spTree>
    <p:extLst>
      <p:ext uri="{BB962C8B-B14F-4D97-AF65-F5344CB8AC3E}">
        <p14:creationId xmlns:p14="http://schemas.microsoft.com/office/powerpoint/2010/main" val="3315562009"/>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 - Left w/ subhead">
    <p:bg>
      <p:bgPr>
        <a:solidFill>
          <a:srgbClr val="FAF2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3911281" cy="1007520"/>
          </a:xfrm>
        </p:spPr>
        <p:txBody>
          <a:bodyPr wrap="square" tIns="46800" anchor="t" anchorCtr="0">
            <a:spAutoFit/>
          </a:bodyPr>
          <a:lstStyle>
            <a:lvl1pPr>
              <a:defRPr sz="3300">
                <a:solidFill>
                  <a:srgbClr val="35626D"/>
                </a:solidFill>
                <a:latin typeface="Georgia" panose="02040502050405020303" pitchFamily="18" charset="0"/>
              </a:defRPr>
            </a:lvl1pPr>
          </a:lstStyle>
          <a:p>
            <a:r>
              <a:rPr lang="en-GB"/>
              <a:t>Slide heading</a:t>
            </a:r>
            <a:br>
              <a:rPr lang="en-GB"/>
            </a:br>
            <a:r>
              <a:rPr lang="en-GB"/>
              <a:t>over multiple lines</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515938" y="2987040"/>
            <a:ext cx="3911281" cy="3217485"/>
          </a:xfrm>
        </p:spPr>
        <p:txBody>
          <a:bodyPr wrap="square" numCol="1" spcCol="360000">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3" name="Straight Connector 2">
            <a:extLst>
              <a:ext uri="{FF2B5EF4-FFF2-40B4-BE49-F238E27FC236}">
                <a16:creationId xmlns:a16="http://schemas.microsoft.com/office/drawing/2014/main" id="{E1D95D9E-64CF-AD24-A8A9-26E0A224357B}"/>
              </a:ext>
            </a:extLst>
          </p:cNvPr>
          <p:cNvCxnSpPr>
            <a:cxnSpLocks/>
            <a:stCxn id="5"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9B52D88-C662-E9B6-24F3-07F20BE635D3}"/>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5" name="Text Placeholder 18">
            <a:extLst>
              <a:ext uri="{FF2B5EF4-FFF2-40B4-BE49-F238E27FC236}">
                <a16:creationId xmlns:a16="http://schemas.microsoft.com/office/drawing/2014/main" id="{82F731A8-F7C7-C528-9FD3-B70D31AE669D}"/>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
        <p:nvSpPr>
          <p:cNvPr id="8" name="Rectangle 7">
            <a:extLst>
              <a:ext uri="{FF2B5EF4-FFF2-40B4-BE49-F238E27FC236}">
                <a16:creationId xmlns:a16="http://schemas.microsoft.com/office/drawing/2014/main" id="{6A173A9C-3ECA-A312-AA15-22391078B654}"/>
              </a:ext>
            </a:extLst>
          </p:cNvPr>
          <p:cNvSpPr/>
          <p:nvPr userDrawn="1"/>
        </p:nvSpPr>
        <p:spPr>
          <a:xfrm>
            <a:off x="4826382" y="0"/>
            <a:ext cx="7365617"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287338"/>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4"/>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4"/>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238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01">
    <p:bg>
      <p:bgPr>
        <a:solidFill>
          <a:srgbClr val="FDAF8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1FF895-3990-B6BD-4668-9E63A235C7A4}"/>
              </a:ext>
            </a:extLst>
          </p:cNvPr>
          <p:cNvPicPr>
            <a:picLocks noChangeAspect="1"/>
          </p:cNvPicPr>
          <p:nvPr userDrawn="1"/>
        </p:nvPicPr>
        <p:blipFill rotWithShape="1">
          <a:blip r:embed="rId2"/>
          <a:srcRect l="33208" b="44444"/>
          <a:stretch/>
        </p:blipFill>
        <p:spPr>
          <a:xfrm>
            <a:off x="0" y="4649822"/>
            <a:ext cx="4720252" cy="2233520"/>
          </a:xfrm>
          <a:prstGeom prst="rect">
            <a:avLst/>
          </a:prstGeom>
        </p:spPr>
      </p:pic>
      <p:sp>
        <p:nvSpPr>
          <p:cNvPr id="2" name="Title 1">
            <a:extLst>
              <a:ext uri="{FF2B5EF4-FFF2-40B4-BE49-F238E27FC236}">
                <a16:creationId xmlns:a16="http://schemas.microsoft.com/office/drawing/2014/main" id="{DAEBD369-FAE9-B13C-61AB-85164FEAA8E9}"/>
              </a:ext>
            </a:extLst>
          </p:cNvPr>
          <p:cNvSpPr>
            <a:spLocks noGrp="1"/>
          </p:cNvSpPr>
          <p:nvPr>
            <p:ph type="title" hasCustomPrompt="1"/>
          </p:nvPr>
        </p:nvSpPr>
        <p:spPr>
          <a:xfrm>
            <a:off x="515937" y="1089025"/>
            <a:ext cx="3784010" cy="1482437"/>
          </a:xfrm>
        </p:spPr>
        <p:txBody>
          <a:bodyPr anchor="t"/>
          <a:lstStyle>
            <a:lvl1pPr>
              <a:defRPr>
                <a:solidFill>
                  <a:srgbClr val="114954"/>
                </a:solidFill>
                <a:latin typeface="Georgia" panose="02040502050405020303" pitchFamily="18" charset="0"/>
              </a:defRPr>
            </a:lvl1pPr>
          </a:lstStyle>
          <a:p>
            <a:r>
              <a:rPr lang="en-GB"/>
              <a:t>Agenda</a:t>
            </a:r>
            <a:endParaRPr lang="en-US"/>
          </a:p>
        </p:txBody>
      </p:sp>
      <p:sp>
        <p:nvSpPr>
          <p:cNvPr id="3" name="Content Placeholder 2">
            <a:extLst>
              <a:ext uri="{FF2B5EF4-FFF2-40B4-BE49-F238E27FC236}">
                <a16:creationId xmlns:a16="http://schemas.microsoft.com/office/drawing/2014/main" id="{6E555CF0-2ED8-098A-5E42-1D3598B4DCCF}"/>
              </a:ext>
            </a:extLst>
          </p:cNvPr>
          <p:cNvSpPr>
            <a:spLocks noGrp="1"/>
          </p:cNvSpPr>
          <p:nvPr>
            <p:ph idx="1"/>
          </p:nvPr>
        </p:nvSpPr>
        <p:spPr>
          <a:xfrm>
            <a:off x="4473759" y="1089025"/>
            <a:ext cx="7202304" cy="3652294"/>
          </a:xfrm>
        </p:spPr>
        <p:txBody>
          <a:bodyPr/>
          <a:lstStyle>
            <a:lvl1pPr>
              <a:defRPr>
                <a:solidFill>
                  <a:srgbClr val="114954"/>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114954"/>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114954"/>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114954"/>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114954"/>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Picture Placeholder 19">
            <a:extLst>
              <a:ext uri="{FF2B5EF4-FFF2-40B4-BE49-F238E27FC236}">
                <a16:creationId xmlns:a16="http://schemas.microsoft.com/office/drawing/2014/main" id="{5F4466C1-AB56-19B3-8451-7260A130B347}"/>
              </a:ext>
            </a:extLst>
          </p:cNvPr>
          <p:cNvSpPr>
            <a:spLocks noGrp="1"/>
          </p:cNvSpPr>
          <p:nvPr>
            <p:ph type="pic" sz="quarter" idx="13" hasCustomPrompt="1"/>
          </p:nvPr>
        </p:nvSpPr>
        <p:spPr>
          <a:xfrm>
            <a:off x="4798088" y="5531613"/>
            <a:ext cx="756000" cy="756000"/>
          </a:xfrm>
          <a:prstGeom prst="ellipse">
            <a:avLst/>
          </a:prstGeom>
          <a:solidFill>
            <a:srgbClr val="FAF2ED"/>
          </a:solidFill>
        </p:spPr>
        <p:txBody>
          <a:bodyPr>
            <a:normAutofit/>
          </a:bodyPr>
          <a:lstStyle>
            <a:lvl1pPr marL="0" indent="0">
              <a:buNone/>
              <a:defRPr sz="500"/>
            </a:lvl1pPr>
          </a:lstStyle>
          <a:p>
            <a:r>
              <a:rPr lang="en-US"/>
              <a:t>Add photo</a:t>
            </a:r>
          </a:p>
        </p:txBody>
      </p:sp>
      <p:sp>
        <p:nvSpPr>
          <p:cNvPr id="6" name="Picture Placeholder 19">
            <a:extLst>
              <a:ext uri="{FF2B5EF4-FFF2-40B4-BE49-F238E27FC236}">
                <a16:creationId xmlns:a16="http://schemas.microsoft.com/office/drawing/2014/main" id="{63A60C74-C087-195E-7599-246BC62B3EF2}"/>
              </a:ext>
            </a:extLst>
          </p:cNvPr>
          <p:cNvSpPr>
            <a:spLocks noGrp="1"/>
          </p:cNvSpPr>
          <p:nvPr>
            <p:ph type="pic" sz="quarter" idx="14" hasCustomPrompt="1"/>
          </p:nvPr>
        </p:nvSpPr>
        <p:spPr>
          <a:xfrm>
            <a:off x="8346364" y="5531613"/>
            <a:ext cx="756000" cy="756000"/>
          </a:xfrm>
          <a:prstGeom prst="ellipse">
            <a:avLst/>
          </a:prstGeom>
          <a:solidFill>
            <a:srgbClr val="FAF2ED"/>
          </a:solidFill>
        </p:spPr>
        <p:txBody>
          <a:bodyPr>
            <a:normAutofit/>
          </a:bodyPr>
          <a:lstStyle>
            <a:lvl1pPr marL="0" indent="0">
              <a:buNone/>
              <a:defRPr sz="500"/>
            </a:lvl1pPr>
          </a:lstStyle>
          <a:p>
            <a:r>
              <a:rPr lang="en-US"/>
              <a:t>Add photo</a:t>
            </a:r>
          </a:p>
        </p:txBody>
      </p:sp>
      <p:sp>
        <p:nvSpPr>
          <p:cNvPr id="8" name="Text Placeholder 3">
            <a:extLst>
              <a:ext uri="{FF2B5EF4-FFF2-40B4-BE49-F238E27FC236}">
                <a16:creationId xmlns:a16="http://schemas.microsoft.com/office/drawing/2014/main" id="{777B7CA6-2B88-DEFE-16C0-5BB7D034E9FB}"/>
              </a:ext>
            </a:extLst>
          </p:cNvPr>
          <p:cNvSpPr>
            <a:spLocks noGrp="1"/>
          </p:cNvSpPr>
          <p:nvPr>
            <p:ph type="body" sz="half" idx="2" hasCustomPrompt="1"/>
          </p:nvPr>
        </p:nvSpPr>
        <p:spPr>
          <a:xfrm>
            <a:off x="5681505" y="5581983"/>
            <a:ext cx="2368445" cy="655260"/>
          </a:xfrm>
        </p:spPr>
        <p:txBody>
          <a:bodyPr wrap="square" numCol="1" spcCol="360000">
            <a:normAutofit/>
          </a:bodyPr>
          <a:lstStyle>
            <a:lvl1pPr marL="0" indent="0">
              <a:lnSpc>
                <a:spcPct val="130000"/>
              </a:lnSpc>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Firstname</a:t>
            </a:r>
            <a:r>
              <a:rPr lang="en-GB"/>
              <a:t> </a:t>
            </a:r>
            <a:r>
              <a:rPr lang="en-GB" err="1"/>
              <a:t>Lastname</a:t>
            </a:r>
            <a:r>
              <a:rPr lang="en-GB"/>
              <a:t> Position Title</a:t>
            </a:r>
          </a:p>
        </p:txBody>
      </p:sp>
      <p:sp>
        <p:nvSpPr>
          <p:cNvPr id="9" name="Text Placeholder 3">
            <a:extLst>
              <a:ext uri="{FF2B5EF4-FFF2-40B4-BE49-F238E27FC236}">
                <a16:creationId xmlns:a16="http://schemas.microsoft.com/office/drawing/2014/main" id="{87BB06B1-CA37-E083-FA7B-9F91F6CBB966}"/>
              </a:ext>
            </a:extLst>
          </p:cNvPr>
          <p:cNvSpPr>
            <a:spLocks noGrp="1"/>
          </p:cNvSpPr>
          <p:nvPr>
            <p:ph type="body" sz="half" idx="15" hasCustomPrompt="1"/>
          </p:nvPr>
        </p:nvSpPr>
        <p:spPr>
          <a:xfrm>
            <a:off x="9229781" y="5581984"/>
            <a:ext cx="2368445" cy="655260"/>
          </a:xfrm>
        </p:spPr>
        <p:txBody>
          <a:bodyPr wrap="square" numCol="1" spcCol="360000">
            <a:normAutofit/>
          </a:bodyPr>
          <a:lstStyle>
            <a:lvl1pPr marL="0" indent="0">
              <a:lnSpc>
                <a:spcPct val="130000"/>
              </a:lnSpc>
              <a:buNone/>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Firstname</a:t>
            </a:r>
            <a:r>
              <a:rPr lang="en-GB"/>
              <a:t> </a:t>
            </a:r>
            <a:r>
              <a:rPr lang="en-GB" err="1"/>
              <a:t>Lastname</a:t>
            </a:r>
            <a:r>
              <a:rPr lang="en-GB"/>
              <a:t> Position Title</a:t>
            </a:r>
          </a:p>
        </p:txBody>
      </p:sp>
    </p:spTree>
    <p:extLst>
      <p:ext uri="{BB962C8B-B14F-4D97-AF65-F5344CB8AC3E}">
        <p14:creationId xmlns:p14="http://schemas.microsoft.com/office/powerpoint/2010/main" val="3277538091"/>
      </p:ext>
    </p:extLst>
  </p:cSld>
  <p:clrMapOvr>
    <a:masterClrMapping/>
  </p:clrMapOvr>
  <p:extLst>
    <p:ext uri="{DCECCB84-F9BA-43D5-87BE-67443E8EF086}">
      <p15:sldGuideLst xmlns:p15="http://schemas.microsoft.com/office/powerpoint/2012/main">
        <p15:guide id="1" orient="horz" pos="686">
          <p15:clr>
            <a:srgbClr val="FBAE40"/>
          </p15:clr>
        </p15:guide>
        <p15:guide id="2" pos="325">
          <p15:clr>
            <a:srgbClr val="FBAE40"/>
          </p15:clr>
        </p15:guide>
        <p15:guide id="3" pos="73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ing 01">
    <p:bg>
      <p:bgPr>
        <a:solidFill>
          <a:srgbClr val="35626D"/>
        </a:solidFill>
        <a:effectLst/>
      </p:bgPr>
    </p:bg>
    <p:spTree>
      <p:nvGrpSpPr>
        <p:cNvPr id="1" name=""/>
        <p:cNvGrpSpPr/>
        <p:nvPr/>
      </p:nvGrpSpPr>
      <p:grpSpPr>
        <a:xfrm>
          <a:off x="0" y="0"/>
          <a:ext cx="0" cy="0"/>
          <a:chOff x="0" y="0"/>
          <a:chExt cx="0" cy="0"/>
        </a:xfrm>
      </p:grpSpPr>
      <p:pic>
        <p:nvPicPr>
          <p:cNvPr id="3" name="Picture 2" descr="A black background with green lines&#10;&#10;Description automatically generated">
            <a:extLst>
              <a:ext uri="{FF2B5EF4-FFF2-40B4-BE49-F238E27FC236}">
                <a16:creationId xmlns:a16="http://schemas.microsoft.com/office/drawing/2014/main" id="{01EE684B-A5DD-A5EA-F61C-817A13C8E65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9" name="Picture 28" descr="A yellow letters on a black background&#10;&#10;Description automatically generated">
            <a:extLst>
              <a:ext uri="{FF2B5EF4-FFF2-40B4-BE49-F238E27FC236}">
                <a16:creationId xmlns:a16="http://schemas.microsoft.com/office/drawing/2014/main" id="{3FCCC9BB-8866-8530-3C1C-2B4DE43480DA}"/>
              </a:ext>
            </a:extLst>
          </p:cNvPr>
          <p:cNvPicPr>
            <a:picLocks noChangeAspect="1"/>
          </p:cNvPicPr>
          <p:nvPr userDrawn="1"/>
        </p:nvPicPr>
        <p:blipFill>
          <a:blip r:embed="rId3"/>
          <a:stretch>
            <a:fillRect/>
          </a:stretch>
        </p:blipFill>
        <p:spPr>
          <a:xfrm>
            <a:off x="515938" y="549275"/>
            <a:ext cx="863600" cy="519459"/>
          </a:xfrm>
          <a:prstGeom prst="rect">
            <a:avLst/>
          </a:prstGeom>
        </p:spPr>
      </p:pic>
      <p:sp>
        <p:nvSpPr>
          <p:cNvPr id="2" name="Text Placeholder 12">
            <a:extLst>
              <a:ext uri="{FF2B5EF4-FFF2-40B4-BE49-F238E27FC236}">
                <a16:creationId xmlns:a16="http://schemas.microsoft.com/office/drawing/2014/main" id="{06159A25-665E-00B8-1130-8A94FCDD4ED4}"/>
              </a:ext>
            </a:extLst>
          </p:cNvPr>
          <p:cNvSpPr>
            <a:spLocks noGrp="1"/>
          </p:cNvSpPr>
          <p:nvPr>
            <p:ph type="body" sz="quarter" idx="10" hasCustomPrompt="1"/>
          </p:nvPr>
        </p:nvSpPr>
        <p:spPr>
          <a:xfrm>
            <a:off x="515938" y="3036585"/>
            <a:ext cx="6413500" cy="784830"/>
          </a:xfrm>
        </p:spPr>
        <p:txBody>
          <a:bodyPr anchor="ctr" anchorCtr="0">
            <a:spAutoFit/>
          </a:bodyPr>
          <a:lstStyle>
            <a:lvl1pPr marL="0" indent="0">
              <a:buNone/>
              <a:defRPr sz="5000">
                <a:solidFill>
                  <a:srgbClr val="D4FF26"/>
                </a:solidFill>
                <a:latin typeface="Georgia" panose="02040502050405020303" pitchFamily="18" charset="0"/>
              </a:defRPr>
            </a:lvl1pPr>
          </a:lstStyle>
          <a:p>
            <a:r>
              <a:rPr lang="en-GB"/>
              <a:t>Section heading</a:t>
            </a:r>
            <a:endParaRPr lang="en-US"/>
          </a:p>
        </p:txBody>
      </p:sp>
    </p:spTree>
    <p:extLst>
      <p:ext uri="{BB962C8B-B14F-4D97-AF65-F5344CB8AC3E}">
        <p14:creationId xmlns:p14="http://schemas.microsoft.com/office/powerpoint/2010/main" val="1927843181"/>
      </p:ext>
    </p:extLst>
  </p:cSld>
  <p:clrMapOvr>
    <a:masterClrMapping/>
  </p:clrMapOvr>
  <p:extLst>
    <p:ext uri="{DCECCB84-F9BA-43D5-87BE-67443E8EF086}">
      <p15:sldGuideLst xmlns:p15="http://schemas.microsoft.com/office/powerpoint/2012/main">
        <p15:guide id="1" orient="horz" pos="346">
          <p15:clr>
            <a:srgbClr val="FBAE40"/>
          </p15:clr>
        </p15:guide>
        <p15:guide id="2" pos="3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ing 02">
    <p:bg>
      <p:bgPr>
        <a:solidFill>
          <a:srgbClr val="35626D"/>
        </a:solidFill>
        <a:effectLst/>
      </p:bgPr>
    </p:bg>
    <p:spTree>
      <p:nvGrpSpPr>
        <p:cNvPr id="1" name=""/>
        <p:cNvGrpSpPr/>
        <p:nvPr/>
      </p:nvGrpSpPr>
      <p:grpSpPr>
        <a:xfrm>
          <a:off x="0" y="0"/>
          <a:ext cx="0" cy="0"/>
          <a:chOff x="0" y="0"/>
          <a:chExt cx="0" cy="0"/>
        </a:xfrm>
      </p:grpSpPr>
      <p:pic>
        <p:nvPicPr>
          <p:cNvPr id="15" name="Picture 14" descr="A black background with a green line&#10;&#10;Description automatically generated">
            <a:extLst>
              <a:ext uri="{FF2B5EF4-FFF2-40B4-BE49-F238E27FC236}">
                <a16:creationId xmlns:a16="http://schemas.microsoft.com/office/drawing/2014/main" id="{7D967A5D-FAB8-6745-72CA-4CF442A5F8D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7" name="Picture Placeholder 36">
            <a:extLst>
              <a:ext uri="{FF2B5EF4-FFF2-40B4-BE49-F238E27FC236}">
                <a16:creationId xmlns:a16="http://schemas.microsoft.com/office/drawing/2014/main" id="{AF9B27F4-8460-E9EA-79A1-C5E8D20D7D44}"/>
              </a:ext>
            </a:extLst>
          </p:cNvPr>
          <p:cNvSpPr>
            <a:spLocks noGrp="1"/>
          </p:cNvSpPr>
          <p:nvPr>
            <p:ph type="pic" sz="quarter" idx="11" hasCustomPrompt="1"/>
          </p:nvPr>
        </p:nvSpPr>
        <p:spPr>
          <a:xfrm>
            <a:off x="8089900" y="-1"/>
            <a:ext cx="4102100" cy="6872626"/>
          </a:xfrm>
          <a:custGeom>
            <a:avLst/>
            <a:gdLst>
              <a:gd name="connsiteX0" fmla="*/ 1761239 w 4102100"/>
              <a:gd name="connsiteY0" fmla="*/ 0 h 6872626"/>
              <a:gd name="connsiteX1" fmla="*/ 4102099 w 4102100"/>
              <a:gd name="connsiteY1" fmla="*/ 0 h 6872626"/>
              <a:gd name="connsiteX2" fmla="*/ 4102099 w 4102100"/>
              <a:gd name="connsiteY2" fmla="*/ 6858001 h 6872626"/>
              <a:gd name="connsiteX3" fmla="*/ 4102100 w 4102100"/>
              <a:gd name="connsiteY3" fmla="*/ 6858001 h 6872626"/>
              <a:gd name="connsiteX4" fmla="*/ 4102100 w 4102100"/>
              <a:gd name="connsiteY4" fmla="*/ 6872626 h 6872626"/>
              <a:gd name="connsiteX5" fmla="*/ 1780798 w 4102100"/>
              <a:gd name="connsiteY5" fmla="*/ 6872626 h 6872626"/>
              <a:gd name="connsiteX6" fmla="*/ 1538587 w 4102100"/>
              <a:gd name="connsiteY6" fmla="*/ 6691504 h 6872626"/>
              <a:gd name="connsiteX7" fmla="*/ 0 w 4102100"/>
              <a:gd name="connsiteY7" fmla="*/ 3429000 h 6872626"/>
              <a:gd name="connsiteX8" fmla="*/ 1538587 w 4102100"/>
              <a:gd name="connsiteY8" fmla="*/ 166496 h 687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2100" h="6872626">
                <a:moveTo>
                  <a:pt x="1761239" y="0"/>
                </a:moveTo>
                <a:lnTo>
                  <a:pt x="4102099" y="0"/>
                </a:lnTo>
                <a:lnTo>
                  <a:pt x="4102099" y="6858001"/>
                </a:lnTo>
                <a:lnTo>
                  <a:pt x="4102100" y="6858001"/>
                </a:lnTo>
                <a:lnTo>
                  <a:pt x="4102100" y="6872626"/>
                </a:lnTo>
                <a:lnTo>
                  <a:pt x="1780798" y="6872626"/>
                </a:lnTo>
                <a:lnTo>
                  <a:pt x="1538587" y="6691504"/>
                </a:lnTo>
                <a:cubicBezTo>
                  <a:pt x="598933" y="5916033"/>
                  <a:pt x="0" y="4742461"/>
                  <a:pt x="0" y="3429000"/>
                </a:cubicBezTo>
                <a:cubicBezTo>
                  <a:pt x="0" y="2115540"/>
                  <a:pt x="598933" y="941967"/>
                  <a:pt x="1538587" y="166496"/>
                </a:cubicBezTo>
                <a:close/>
              </a:path>
            </a:pathLst>
          </a:custGeom>
          <a:solidFill>
            <a:srgbClr val="114954"/>
          </a:solidFill>
          <a:ln>
            <a:noFill/>
          </a:ln>
        </p:spPr>
        <p:txBody>
          <a:bodyPr wrap="square">
            <a:noAutofit/>
          </a:bodyPr>
          <a:lstStyle/>
          <a:p>
            <a:r>
              <a:rPr lang="en-US"/>
              <a:t>a</a:t>
            </a:r>
          </a:p>
        </p:txBody>
      </p:sp>
      <p:pic>
        <p:nvPicPr>
          <p:cNvPr id="29" name="Picture 28" descr="A yellow letters on a black background&#10;&#10;Description automatically generated">
            <a:extLst>
              <a:ext uri="{FF2B5EF4-FFF2-40B4-BE49-F238E27FC236}">
                <a16:creationId xmlns:a16="http://schemas.microsoft.com/office/drawing/2014/main" id="{3FCCC9BB-8866-8530-3C1C-2B4DE43480DA}"/>
              </a:ext>
            </a:extLst>
          </p:cNvPr>
          <p:cNvPicPr>
            <a:picLocks noChangeAspect="1"/>
          </p:cNvPicPr>
          <p:nvPr userDrawn="1"/>
        </p:nvPicPr>
        <p:blipFill>
          <a:blip r:embed="rId3"/>
          <a:stretch>
            <a:fillRect/>
          </a:stretch>
        </p:blipFill>
        <p:spPr>
          <a:xfrm>
            <a:off x="515938" y="549275"/>
            <a:ext cx="863600" cy="519459"/>
          </a:xfrm>
          <a:prstGeom prst="rect">
            <a:avLst/>
          </a:prstGeom>
        </p:spPr>
      </p:pic>
      <p:sp>
        <p:nvSpPr>
          <p:cNvPr id="2" name="Text Placeholder 12">
            <a:extLst>
              <a:ext uri="{FF2B5EF4-FFF2-40B4-BE49-F238E27FC236}">
                <a16:creationId xmlns:a16="http://schemas.microsoft.com/office/drawing/2014/main" id="{06159A25-665E-00B8-1130-8A94FCDD4ED4}"/>
              </a:ext>
            </a:extLst>
          </p:cNvPr>
          <p:cNvSpPr>
            <a:spLocks noGrp="1"/>
          </p:cNvSpPr>
          <p:nvPr>
            <p:ph type="body" sz="quarter" idx="10" hasCustomPrompt="1"/>
          </p:nvPr>
        </p:nvSpPr>
        <p:spPr>
          <a:xfrm>
            <a:off x="515938" y="3036585"/>
            <a:ext cx="5758482" cy="784830"/>
          </a:xfrm>
        </p:spPr>
        <p:txBody>
          <a:bodyPr wrap="square" anchor="ctr" anchorCtr="0">
            <a:spAutoFit/>
          </a:bodyPr>
          <a:lstStyle>
            <a:lvl1pPr marL="0" indent="0">
              <a:buNone/>
              <a:defRPr sz="5000">
                <a:solidFill>
                  <a:srgbClr val="D4FF26"/>
                </a:solidFill>
                <a:latin typeface="Georgia" panose="02040502050405020303" pitchFamily="18" charset="0"/>
              </a:defRPr>
            </a:lvl1pPr>
          </a:lstStyle>
          <a:p>
            <a:r>
              <a:rPr lang="en-GB"/>
              <a:t>Section heading</a:t>
            </a:r>
            <a:endParaRPr lang="en-US"/>
          </a:p>
        </p:txBody>
      </p:sp>
    </p:spTree>
    <p:extLst>
      <p:ext uri="{BB962C8B-B14F-4D97-AF65-F5344CB8AC3E}">
        <p14:creationId xmlns:p14="http://schemas.microsoft.com/office/powerpoint/2010/main" val="3167335235"/>
      </p:ext>
    </p:extLst>
  </p:cSld>
  <p:clrMapOvr>
    <a:masterClrMapping/>
  </p:clrMapOvr>
  <p:extLst>
    <p:ext uri="{DCECCB84-F9BA-43D5-87BE-67443E8EF086}">
      <p15:sldGuideLst xmlns:p15="http://schemas.microsoft.com/office/powerpoint/2012/main">
        <p15:guide id="1" orient="horz" pos="346">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01 w/ subhead">
    <p:bg>
      <p:bgPr>
        <a:solidFill>
          <a:srgbClr val="FAF2ED"/>
        </a:solidFill>
        <a:effectLst/>
      </p:bgPr>
    </p:bg>
    <p:spTree>
      <p:nvGrpSpPr>
        <p:cNvPr id="1" name=""/>
        <p:cNvGrpSpPr/>
        <p:nvPr/>
      </p:nvGrpSpPr>
      <p:grpSpPr>
        <a:xfrm>
          <a:off x="0" y="0"/>
          <a:ext cx="0" cy="0"/>
          <a:chOff x="0" y="0"/>
          <a:chExt cx="0" cy="0"/>
        </a:xfrm>
      </p:grpSpPr>
      <p:pic>
        <p:nvPicPr>
          <p:cNvPr id="15" name="Picture 14" descr="A black background with a black circle&#10;&#10;Description automatically generated">
            <a:extLst>
              <a:ext uri="{FF2B5EF4-FFF2-40B4-BE49-F238E27FC236}">
                <a16:creationId xmlns:a16="http://schemas.microsoft.com/office/drawing/2014/main" id="{E7D65D63-01FC-8B5F-9AE8-6CC31595CF5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1449388"/>
            <a:ext cx="3780999" cy="1478418"/>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4475356" y="1455602"/>
            <a:ext cx="7200706" cy="3811588"/>
          </a:xfrm>
        </p:spPr>
        <p:txBody>
          <a:bodyPr>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cxnSp>
        <p:nvCxnSpPr>
          <p:cNvPr id="11" name="Straight Connector 10">
            <a:extLst>
              <a:ext uri="{FF2B5EF4-FFF2-40B4-BE49-F238E27FC236}">
                <a16:creationId xmlns:a16="http://schemas.microsoft.com/office/drawing/2014/main" id="{2E868A87-88C5-A9F5-7D95-C1B2C4C898ED}"/>
              </a:ext>
            </a:extLst>
          </p:cNvPr>
          <p:cNvCxnSpPr>
            <a:cxnSpLocks/>
            <a:stCxn id="20" idx="1"/>
          </p:cNvCxnSpPr>
          <p:nvPr userDrawn="1"/>
        </p:nvCxnSpPr>
        <p:spPr>
          <a:xfrm>
            <a:off x="515938" y="653351"/>
            <a:ext cx="11160125" cy="0"/>
          </a:xfrm>
          <a:prstGeom prst="line">
            <a:avLst/>
          </a:prstGeom>
          <a:ln w="12700">
            <a:solidFill>
              <a:srgbClr val="35626D"/>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C1F57FCC-74EF-0CEA-3789-A74B27DAAA2B}"/>
              </a:ext>
            </a:extLst>
          </p:cNvPr>
          <p:cNvSpPr/>
          <p:nvPr userDrawn="1"/>
        </p:nvSpPr>
        <p:spPr>
          <a:xfrm>
            <a:off x="11339130" y="480356"/>
            <a:ext cx="345990" cy="345990"/>
          </a:xfrm>
          <a:prstGeom prst="ellipse">
            <a:avLst/>
          </a:prstGeom>
          <a:solidFill>
            <a:srgbClr val="35626D"/>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fld id="{2667DD2B-F4D7-6D42-ABAB-3028E6E4BE02}" type="slidenum">
              <a:rPr lang="en-US" sz="1000" smtClean="0">
                <a:solidFill>
                  <a:srgbClr val="D4FF26"/>
                </a:solidFill>
              </a:rPr>
              <a:t>‹#›</a:t>
            </a:fld>
            <a:endParaRPr lang="en-US" sz="1000">
              <a:solidFill>
                <a:srgbClr val="D4FF26"/>
              </a:solidFill>
            </a:endParaRPr>
          </a:p>
        </p:txBody>
      </p:sp>
      <p:sp>
        <p:nvSpPr>
          <p:cNvPr id="20" name="Text Placeholder 18">
            <a:extLst>
              <a:ext uri="{FF2B5EF4-FFF2-40B4-BE49-F238E27FC236}">
                <a16:creationId xmlns:a16="http://schemas.microsoft.com/office/drawing/2014/main" id="{319A0330-A454-B6B1-38BA-F0573D0346A1}"/>
              </a:ext>
            </a:extLst>
          </p:cNvPr>
          <p:cNvSpPr>
            <a:spLocks noGrp="1"/>
          </p:cNvSpPr>
          <p:nvPr>
            <p:ph type="body" sz="quarter" idx="10" hasCustomPrompt="1"/>
          </p:nvPr>
        </p:nvSpPr>
        <p:spPr>
          <a:xfrm>
            <a:off x="515938" y="489520"/>
            <a:ext cx="1547426" cy="327661"/>
          </a:xfrm>
          <a:prstGeom prst="roundRect">
            <a:avLst>
              <a:gd name="adj" fmla="val 50000"/>
            </a:avLst>
          </a:prstGeom>
          <a:solidFill>
            <a:srgbClr val="35626D"/>
          </a:solidFill>
        </p:spPr>
        <p:txBody>
          <a:bodyPr wrap="none" lIns="90000" tIns="46800" rIns="90000" bIns="46800" anchor="ctr" anchorCtr="0">
            <a:spAutoFit/>
          </a:bodyPr>
          <a:lstStyle>
            <a:lvl1pPr marL="0" indent="0">
              <a:buNone/>
              <a:defRPr sz="1000">
                <a:solidFill>
                  <a:srgbClr val="D4FF26"/>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000">
                <a:latin typeface="Verdana" panose="020B0604030504040204" pitchFamily="34" charset="0"/>
                <a:ea typeface="Verdana" panose="020B0604030504040204" pitchFamily="34" charset="0"/>
                <a:cs typeface="Verdana" panose="020B0604030504040204" pitchFamily="34" charset="0"/>
              </a:defRPr>
            </a:lvl2pPr>
            <a:lvl3pPr marL="914400" indent="0">
              <a:buNone/>
              <a:defRPr sz="100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000">
                <a:latin typeface="Verdana" panose="020B0604030504040204" pitchFamily="34" charset="0"/>
                <a:ea typeface="Verdana" panose="020B0604030504040204" pitchFamily="34" charset="0"/>
                <a:cs typeface="Verdana" panose="020B0604030504040204" pitchFamily="34" charset="0"/>
              </a:defRPr>
            </a:lvl4pPr>
            <a:lvl5pPr marL="1828800" indent="0">
              <a:buNone/>
              <a:defRPr sz="1000">
                <a:latin typeface="Verdana" panose="020B0604030504040204" pitchFamily="34" charset="0"/>
                <a:ea typeface="Verdana" panose="020B0604030504040204" pitchFamily="34" charset="0"/>
                <a:cs typeface="Verdana" panose="020B0604030504040204" pitchFamily="34" charset="0"/>
              </a:defRPr>
            </a:lvl5pPr>
          </a:lstStyle>
          <a:p>
            <a:pPr lvl="0"/>
            <a:r>
              <a:rPr lang="en-GB"/>
              <a:t>SUBHEADING HERE</a:t>
            </a:r>
          </a:p>
        </p:txBody>
      </p:sp>
    </p:spTree>
    <p:extLst>
      <p:ext uri="{BB962C8B-B14F-4D97-AF65-F5344CB8AC3E}">
        <p14:creationId xmlns:p14="http://schemas.microsoft.com/office/powerpoint/2010/main" val="313704389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01">
    <p:bg>
      <p:bgPr>
        <a:solidFill>
          <a:srgbClr val="FAF2ED"/>
        </a:solidFill>
        <a:effectLst/>
      </p:bgPr>
    </p:bg>
    <p:spTree>
      <p:nvGrpSpPr>
        <p:cNvPr id="1" name=""/>
        <p:cNvGrpSpPr/>
        <p:nvPr/>
      </p:nvGrpSpPr>
      <p:grpSpPr>
        <a:xfrm>
          <a:off x="0" y="0"/>
          <a:ext cx="0" cy="0"/>
          <a:chOff x="0" y="0"/>
          <a:chExt cx="0" cy="0"/>
        </a:xfrm>
      </p:grpSpPr>
      <p:pic>
        <p:nvPicPr>
          <p:cNvPr id="15" name="Picture 14" descr="A black background with a black circle&#10;&#10;Description automatically generated">
            <a:extLst>
              <a:ext uri="{FF2B5EF4-FFF2-40B4-BE49-F238E27FC236}">
                <a16:creationId xmlns:a16="http://schemas.microsoft.com/office/drawing/2014/main" id="{E7D65D63-01FC-8B5F-9AE8-6CC31595CF5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3D1F2B-5999-F87A-DD78-97E68CEA0A18}"/>
              </a:ext>
            </a:extLst>
          </p:cNvPr>
          <p:cNvSpPr>
            <a:spLocks noGrp="1"/>
          </p:cNvSpPr>
          <p:nvPr>
            <p:ph type="title" hasCustomPrompt="1"/>
          </p:nvPr>
        </p:nvSpPr>
        <p:spPr>
          <a:xfrm>
            <a:off x="515938" y="728663"/>
            <a:ext cx="3780999" cy="1478418"/>
          </a:xfrm>
        </p:spPr>
        <p:txBody>
          <a:bodyPr wrap="square" tIns="46800" anchor="t" anchorCtr="0">
            <a:spAutoFit/>
          </a:bodyPr>
          <a:lstStyle>
            <a:lvl1pPr>
              <a:defRPr sz="5000">
                <a:solidFill>
                  <a:srgbClr val="35626D"/>
                </a:solidFill>
                <a:latin typeface="Georgia" panose="02040502050405020303" pitchFamily="18" charset="0"/>
              </a:defRPr>
            </a:lvl1pPr>
          </a:lstStyle>
          <a:p>
            <a:r>
              <a:rPr lang="en-GB"/>
              <a:t>Slide heading</a:t>
            </a:r>
            <a:endParaRPr lang="en-US"/>
          </a:p>
        </p:txBody>
      </p:sp>
      <p:sp>
        <p:nvSpPr>
          <p:cNvPr id="7" name="Text Placeholder 3">
            <a:extLst>
              <a:ext uri="{FF2B5EF4-FFF2-40B4-BE49-F238E27FC236}">
                <a16:creationId xmlns:a16="http://schemas.microsoft.com/office/drawing/2014/main" id="{023761CF-1814-8369-91F2-36C7CF986FD6}"/>
              </a:ext>
            </a:extLst>
          </p:cNvPr>
          <p:cNvSpPr>
            <a:spLocks noGrp="1"/>
          </p:cNvSpPr>
          <p:nvPr>
            <p:ph type="body" sz="half" idx="2"/>
          </p:nvPr>
        </p:nvSpPr>
        <p:spPr>
          <a:xfrm>
            <a:off x="4475356" y="734876"/>
            <a:ext cx="7200705" cy="5041455"/>
          </a:xfrm>
        </p:spPr>
        <p:txBody>
          <a:bodyPr>
            <a:normAutofit/>
          </a:bodyPr>
          <a:lstStyle>
            <a:lvl1pPr marL="0" indent="0">
              <a:lnSpc>
                <a:spcPct val="130000"/>
              </a:lnSpc>
              <a:buNone/>
              <a:defRPr sz="1400">
                <a:solidFill>
                  <a:srgbClr val="35626D"/>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4294272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325">
          <p15:clr>
            <a:srgbClr val="FBAE40"/>
          </p15:clr>
        </p15:guide>
        <p15:guide id="3" pos="7355">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837F0-8019-4A38-2B9C-1E1154A05E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F0D35A-D9DB-2824-7393-46B37A68A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9F7180-853A-FB22-96A3-9369031A1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A7FBDD-4325-F849-B0A1-CABDC04C0919}" type="datetimeFigureOut">
              <a:rPr lang="en-US" smtClean="0"/>
              <a:t>11/9/23</a:t>
            </a:fld>
            <a:endParaRPr lang="en-US"/>
          </a:p>
        </p:txBody>
      </p:sp>
      <p:sp>
        <p:nvSpPr>
          <p:cNvPr id="5" name="Footer Placeholder 4">
            <a:extLst>
              <a:ext uri="{FF2B5EF4-FFF2-40B4-BE49-F238E27FC236}">
                <a16:creationId xmlns:a16="http://schemas.microsoft.com/office/drawing/2014/main" id="{3422C111-DC35-1520-280F-E51CCBF2BF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FA6528-F91D-46D1-B759-C24C64366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85219-D6EE-4D4C-9F2F-BB8D278A9EEB}" type="slidenum">
              <a:rPr lang="en-US" smtClean="0"/>
              <a:t>‹#›</a:t>
            </a:fld>
            <a:endParaRPr lang="en-US"/>
          </a:p>
        </p:txBody>
      </p:sp>
    </p:spTree>
    <p:extLst>
      <p:ext uri="{BB962C8B-B14F-4D97-AF65-F5344CB8AC3E}">
        <p14:creationId xmlns:p14="http://schemas.microsoft.com/office/powerpoint/2010/main" val="3667407712"/>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704" r:id="rId3"/>
    <p:sldLayoutId id="2147483689" r:id="rId4"/>
    <p:sldLayoutId id="2147483715" r:id="rId5"/>
    <p:sldLayoutId id="2147483692" r:id="rId6"/>
    <p:sldLayoutId id="2147483699" r:id="rId7"/>
    <p:sldLayoutId id="2147483651" r:id="rId8"/>
    <p:sldLayoutId id="2147483690" r:id="rId9"/>
    <p:sldLayoutId id="2147483705" r:id="rId10"/>
    <p:sldLayoutId id="2147483660" r:id="rId11"/>
    <p:sldLayoutId id="2147483682" r:id="rId12"/>
    <p:sldLayoutId id="2147483691" r:id="rId13"/>
    <p:sldLayoutId id="2147483678" r:id="rId14"/>
    <p:sldLayoutId id="2147483680" r:id="rId15"/>
    <p:sldLayoutId id="2147483684" r:id="rId16"/>
    <p:sldLayoutId id="2147483693" r:id="rId17"/>
    <p:sldLayoutId id="2147483683" r:id="rId18"/>
    <p:sldLayoutId id="2147483698" r:id="rId19"/>
    <p:sldLayoutId id="2147483681" r:id="rId20"/>
    <p:sldLayoutId id="2147483685" r:id="rId21"/>
    <p:sldLayoutId id="2147483700" r:id="rId22"/>
    <p:sldLayoutId id="2147483793" r:id="rId23"/>
    <p:sldLayoutId id="2147483714" r:id="rId24"/>
    <p:sldLayoutId id="2147483707" r:id="rId25"/>
    <p:sldLayoutId id="2147483708" r:id="rId26"/>
    <p:sldLayoutId id="2147483710" r:id="rId27"/>
    <p:sldLayoutId id="2147483709" r:id="rId28"/>
    <p:sldLayoutId id="2147483711" r:id="rId29"/>
    <p:sldLayoutId id="2147483702" r:id="rId30"/>
    <p:sldLayoutId id="2147483701" r:id="rId31"/>
    <p:sldLayoutId id="2147483794" r:id="rId32"/>
    <p:sldLayoutId id="2147483694" r:id="rId33"/>
    <p:sldLayoutId id="2147483795" r:id="rId34"/>
    <p:sldLayoutId id="2147483687" r:id="rId35"/>
    <p:sldLayoutId id="2147483688" r:id="rId36"/>
    <p:sldLayoutId id="2147483796" r:id="rId37"/>
    <p:sldLayoutId id="2147483703" r:id="rId38"/>
    <p:sldLayoutId id="2147483686" r:id="rId39"/>
    <p:sldLayoutId id="2147483720" r:id="rId40"/>
    <p:sldLayoutId id="2147483695" r:id="rId41"/>
    <p:sldLayoutId id="2147483696" r:id="rId42"/>
    <p:sldLayoutId id="2147483721" r:id="rId43"/>
    <p:sldLayoutId id="2147483797"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hyperlink" Target="https://www.ddiworld.com/global-leadership-forecast-2023/ceo-challenges"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5.jpeg"/><Relationship Id="rId3" Type="http://schemas.openxmlformats.org/officeDocument/2006/relationships/image" Target="../media/image30.png"/><Relationship Id="rId7" Type="http://schemas.microsoft.com/office/2007/relationships/hdphoto" Target="../media/hdphoto1.wdp"/><Relationship Id="rId12" Type="http://schemas.microsoft.com/office/2007/relationships/hdphoto" Target="../media/hdphoto5.wdp"/><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3.png"/><Relationship Id="rId11" Type="http://schemas.microsoft.com/office/2007/relationships/hdphoto" Target="../media/hdphoto4.wdp"/><Relationship Id="rId5" Type="http://schemas.openxmlformats.org/officeDocument/2006/relationships/image" Target="../media/image32.png"/><Relationship Id="rId10" Type="http://schemas.microsoft.com/office/2007/relationships/hdphoto" Target="../media/hdphoto3.wdp"/><Relationship Id="rId4" Type="http://schemas.openxmlformats.org/officeDocument/2006/relationships/image" Target="../media/image31.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hyperlink" Target="https://www.go1.com/playlists"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8CB2-C808-E034-E40B-FE251F50CEBB}"/>
              </a:ext>
            </a:extLst>
          </p:cNvPr>
          <p:cNvSpPr>
            <a:spLocks noGrp="1"/>
          </p:cNvSpPr>
          <p:nvPr>
            <p:ph type="ctrTitle"/>
          </p:nvPr>
        </p:nvSpPr>
        <p:spPr>
          <a:xfrm>
            <a:off x="515938" y="2534544"/>
            <a:ext cx="6154886" cy="1531743"/>
          </a:xfrm>
        </p:spPr>
        <p:txBody>
          <a:bodyPr/>
          <a:lstStyle/>
          <a:p>
            <a:r>
              <a:rPr lang="en-US">
                <a:latin typeface="Georgia"/>
              </a:rPr>
              <a:t>Leadership Upskilling Playbook</a:t>
            </a:r>
          </a:p>
        </p:txBody>
      </p:sp>
      <p:sp>
        <p:nvSpPr>
          <p:cNvPr id="3" name="Subtitle 2">
            <a:extLst>
              <a:ext uri="{FF2B5EF4-FFF2-40B4-BE49-F238E27FC236}">
                <a16:creationId xmlns:a16="http://schemas.microsoft.com/office/drawing/2014/main" id="{462BC7E3-C82C-FE37-9E6B-0E7F4B8E7410}"/>
              </a:ext>
            </a:extLst>
          </p:cNvPr>
          <p:cNvSpPr>
            <a:spLocks noGrp="1"/>
          </p:cNvSpPr>
          <p:nvPr>
            <p:ph type="subTitle" idx="1"/>
          </p:nvPr>
        </p:nvSpPr>
        <p:spPr>
          <a:xfrm>
            <a:off x="515938" y="4158363"/>
            <a:ext cx="5780533" cy="928399"/>
          </a:xfrm>
        </p:spPr>
        <p:txBody>
          <a:bodyPr vert="horz" lIns="91440" tIns="45720" rIns="91440" bIns="45720" rtlCol="0" anchor="t">
            <a:normAutofit/>
          </a:bodyPr>
          <a:lstStyle/>
          <a:p>
            <a:r>
              <a:rPr lang="en-US">
                <a:solidFill>
                  <a:schemeClr val="accent1"/>
                </a:solidFill>
                <a:latin typeface="Verdana"/>
                <a:ea typeface="Verdana"/>
              </a:rPr>
              <a:t>Your out-of-the-box guide to launching a learning program for leaders in your organization.</a:t>
            </a:r>
          </a:p>
        </p:txBody>
      </p:sp>
      <p:pic>
        <p:nvPicPr>
          <p:cNvPr id="7" name="Picture Placeholder 6" descr="A person smiling at a computer&#10;&#10;Description automatically generated">
            <a:extLst>
              <a:ext uri="{FF2B5EF4-FFF2-40B4-BE49-F238E27FC236}">
                <a16:creationId xmlns:a16="http://schemas.microsoft.com/office/drawing/2014/main" id="{BB8EAFD6-CD51-6C59-7C7A-1BF7F64D93E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43898" t="15557" r="10438"/>
          <a:stretch/>
        </p:blipFill>
        <p:spPr>
          <a:xfrm>
            <a:off x="7872000" y="0"/>
            <a:ext cx="4320000" cy="5331600"/>
          </a:xfrm>
        </p:spPr>
      </p:pic>
    </p:spTree>
    <p:extLst>
      <p:ext uri="{BB962C8B-B14F-4D97-AF65-F5344CB8AC3E}">
        <p14:creationId xmlns:p14="http://schemas.microsoft.com/office/powerpoint/2010/main" val="372583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letters on a black background&#10;&#10;Description automatically generated">
            <a:extLst>
              <a:ext uri="{FF2B5EF4-FFF2-40B4-BE49-F238E27FC236}">
                <a16:creationId xmlns:a16="http://schemas.microsoft.com/office/drawing/2014/main" id="{410CF3E0-B2CC-92CC-571A-8FE0A5498243}"/>
              </a:ext>
            </a:extLst>
          </p:cNvPr>
          <p:cNvPicPr>
            <a:picLocks noChangeAspect="1"/>
          </p:cNvPicPr>
          <p:nvPr/>
        </p:nvPicPr>
        <p:blipFill>
          <a:blip r:embed="rId2"/>
          <a:stretch>
            <a:fillRect/>
          </a:stretch>
        </p:blipFill>
        <p:spPr>
          <a:xfrm>
            <a:off x="5152961" y="2861759"/>
            <a:ext cx="1886078" cy="1134482"/>
          </a:xfrm>
          <a:prstGeom prst="rect">
            <a:avLst/>
          </a:prstGeom>
        </p:spPr>
      </p:pic>
    </p:spTree>
    <p:extLst>
      <p:ext uri="{BB962C8B-B14F-4D97-AF65-F5344CB8AC3E}">
        <p14:creationId xmlns:p14="http://schemas.microsoft.com/office/powerpoint/2010/main" val="231632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828088-00AD-4ADA-11E6-65D228B29EC9}"/>
              </a:ext>
            </a:extLst>
          </p:cNvPr>
          <p:cNvSpPr/>
          <p:nvPr/>
        </p:nvSpPr>
        <p:spPr>
          <a:xfrm>
            <a:off x="4063801" y="0"/>
            <a:ext cx="4064399"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54973E-2C06-27A0-FBC4-4DAC0AFA4D6F}"/>
              </a:ext>
            </a:extLst>
          </p:cNvPr>
          <p:cNvSpPr/>
          <p:nvPr/>
        </p:nvSpPr>
        <p:spPr>
          <a:xfrm>
            <a:off x="8127601" y="0"/>
            <a:ext cx="4064399"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5">
            <a:extLst>
              <a:ext uri="{FF2B5EF4-FFF2-40B4-BE49-F238E27FC236}">
                <a16:creationId xmlns:a16="http://schemas.microsoft.com/office/drawing/2014/main" id="{ED9D9398-4732-0E9A-91B1-0CE0F4EED79E}"/>
              </a:ext>
            </a:extLst>
          </p:cNvPr>
          <p:cNvSpPr>
            <a:spLocks noGrp="1"/>
          </p:cNvSpPr>
          <p:nvPr>
            <p:ph type="title"/>
          </p:nvPr>
        </p:nvSpPr>
        <p:spPr>
          <a:xfrm>
            <a:off x="322199" y="1928044"/>
            <a:ext cx="3476549" cy="2586414"/>
          </a:xfrm>
        </p:spPr>
        <p:txBody>
          <a:bodyPr wrap="square">
            <a:spAutoFit/>
          </a:bodyPr>
          <a:lstStyle/>
          <a:p>
            <a:pPr algn="l"/>
            <a:r>
              <a:rPr lang="en-US" dirty="0">
                <a:solidFill>
                  <a:schemeClr val="tx2"/>
                </a:solidFill>
                <a:latin typeface="Georgia"/>
              </a:rPr>
              <a:t>This out-of-the-box learning program covers </a:t>
            </a:r>
            <a:r>
              <a:rPr lang="en-US" dirty="0">
                <a:solidFill>
                  <a:schemeClr val="accent1"/>
                </a:solidFill>
                <a:latin typeface="Georgia"/>
              </a:rPr>
              <a:t>5 key steps</a:t>
            </a:r>
            <a:r>
              <a:rPr lang="en-US" dirty="0">
                <a:solidFill>
                  <a:schemeClr val="tx2"/>
                </a:solidFill>
                <a:latin typeface="Georgia"/>
              </a:rPr>
              <a:t> to build and launch a leadership training program</a:t>
            </a:r>
          </a:p>
        </p:txBody>
      </p:sp>
      <p:sp>
        <p:nvSpPr>
          <p:cNvPr id="7" name="TextBox 1">
            <a:extLst>
              <a:ext uri="{FF2B5EF4-FFF2-40B4-BE49-F238E27FC236}">
                <a16:creationId xmlns:a16="http://schemas.microsoft.com/office/drawing/2014/main" id="{4A7E8CCA-1E08-1A91-B92E-8A04E4215E67}"/>
              </a:ext>
            </a:extLst>
          </p:cNvPr>
          <p:cNvSpPr txBox="1"/>
          <p:nvPr/>
        </p:nvSpPr>
        <p:spPr>
          <a:xfrm>
            <a:off x="4784746" y="648000"/>
            <a:ext cx="2622508" cy="5066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sz="1100" b="1">
                <a:solidFill>
                  <a:srgbClr val="35626D"/>
                </a:solidFill>
              </a:rPr>
              <a:t>Go1 is here to partner with you every step of the way</a:t>
            </a:r>
          </a:p>
        </p:txBody>
      </p:sp>
      <p:sp>
        <p:nvSpPr>
          <p:cNvPr id="8" name="TextBox 1">
            <a:extLst>
              <a:ext uri="{FF2B5EF4-FFF2-40B4-BE49-F238E27FC236}">
                <a16:creationId xmlns:a16="http://schemas.microsoft.com/office/drawing/2014/main" id="{EA8CFC63-5405-B454-1857-645970A17D97}"/>
              </a:ext>
            </a:extLst>
          </p:cNvPr>
          <p:cNvSpPr txBox="1"/>
          <p:nvPr/>
        </p:nvSpPr>
        <p:spPr>
          <a:xfrm>
            <a:off x="8459535" y="1094035"/>
            <a:ext cx="3540716" cy="48208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400" b="1">
                <a:solidFill>
                  <a:schemeClr val="accent1"/>
                </a:solidFill>
              </a:rPr>
              <a:t>Step 1 </a:t>
            </a:r>
          </a:p>
          <a:p>
            <a:pPr>
              <a:lnSpc>
                <a:spcPct val="130000"/>
              </a:lnSpc>
            </a:pPr>
            <a:r>
              <a:rPr lang="en-US" sz="1400">
                <a:solidFill>
                  <a:schemeClr val="bg1"/>
                </a:solidFill>
              </a:rPr>
              <a:t>Identify your organization's key drivers</a:t>
            </a:r>
            <a:br>
              <a:rPr lang="en-US" sz="1400">
                <a:solidFill>
                  <a:schemeClr val="bg1"/>
                </a:solidFill>
              </a:rPr>
            </a:br>
            <a:endParaRPr lang="en-US" sz="1400">
              <a:solidFill>
                <a:schemeClr val="bg1"/>
              </a:solidFill>
            </a:endParaRPr>
          </a:p>
          <a:p>
            <a:pPr>
              <a:lnSpc>
                <a:spcPct val="130000"/>
              </a:lnSpc>
            </a:pPr>
            <a:r>
              <a:rPr lang="en-US" sz="1400" b="1">
                <a:solidFill>
                  <a:schemeClr val="accent1"/>
                </a:solidFill>
              </a:rPr>
              <a:t>Step 2 </a:t>
            </a:r>
          </a:p>
          <a:p>
            <a:pPr>
              <a:lnSpc>
                <a:spcPct val="130000"/>
              </a:lnSpc>
            </a:pPr>
            <a:r>
              <a:rPr lang="en-US" sz="1400">
                <a:solidFill>
                  <a:schemeClr val="bg1"/>
                </a:solidFill>
              </a:rPr>
              <a:t>Evaluate your leaders' skills</a:t>
            </a:r>
            <a:br>
              <a:rPr lang="en-US" sz="1400">
                <a:solidFill>
                  <a:schemeClr val="bg1"/>
                </a:solidFill>
              </a:rPr>
            </a:br>
            <a:endParaRPr lang="en-US" sz="1400">
              <a:solidFill>
                <a:schemeClr val="bg1"/>
              </a:solidFill>
            </a:endParaRPr>
          </a:p>
          <a:p>
            <a:pPr>
              <a:lnSpc>
                <a:spcPct val="130000"/>
              </a:lnSpc>
            </a:pPr>
            <a:r>
              <a:rPr lang="en-US" sz="1400" b="1">
                <a:solidFill>
                  <a:schemeClr val="accent1"/>
                </a:solidFill>
              </a:rPr>
              <a:t>Step 3 </a:t>
            </a:r>
          </a:p>
          <a:p>
            <a:pPr>
              <a:lnSpc>
                <a:spcPct val="130000"/>
              </a:lnSpc>
            </a:pPr>
            <a:r>
              <a:rPr lang="en-US" sz="1400">
                <a:solidFill>
                  <a:schemeClr val="bg1"/>
                </a:solidFill>
              </a:rPr>
              <a:t>Power your program with Go1's curated library</a:t>
            </a:r>
            <a:br>
              <a:rPr lang="en-US" sz="1400">
                <a:solidFill>
                  <a:schemeClr val="bg1"/>
                </a:solidFill>
              </a:rPr>
            </a:br>
            <a:endParaRPr lang="en-US" sz="1400">
              <a:solidFill>
                <a:schemeClr val="bg1"/>
              </a:solidFill>
            </a:endParaRPr>
          </a:p>
          <a:p>
            <a:pPr>
              <a:lnSpc>
                <a:spcPct val="130000"/>
              </a:lnSpc>
            </a:pPr>
            <a:r>
              <a:rPr lang="en-US" sz="1400" b="1">
                <a:solidFill>
                  <a:schemeClr val="accent1"/>
                </a:solidFill>
              </a:rPr>
              <a:t>Step 4 </a:t>
            </a:r>
          </a:p>
          <a:p>
            <a:pPr>
              <a:lnSpc>
                <a:spcPct val="130000"/>
              </a:lnSpc>
            </a:pPr>
            <a:r>
              <a:rPr lang="en-US" sz="1400">
                <a:solidFill>
                  <a:schemeClr val="bg1"/>
                </a:solidFill>
              </a:rPr>
              <a:t>Market your program to drive adoption</a:t>
            </a:r>
            <a:br>
              <a:rPr lang="en-US" sz="1400">
                <a:solidFill>
                  <a:schemeClr val="bg1"/>
                </a:solidFill>
              </a:rPr>
            </a:br>
            <a:endParaRPr lang="en-US" sz="1400">
              <a:solidFill>
                <a:schemeClr val="bg1"/>
              </a:solidFill>
            </a:endParaRPr>
          </a:p>
          <a:p>
            <a:pPr>
              <a:lnSpc>
                <a:spcPct val="130000"/>
              </a:lnSpc>
            </a:pPr>
            <a:r>
              <a:rPr lang="en-US" sz="1400" b="1">
                <a:solidFill>
                  <a:schemeClr val="accent1"/>
                </a:solidFill>
              </a:rPr>
              <a:t>Step 5 </a:t>
            </a:r>
          </a:p>
          <a:p>
            <a:pPr>
              <a:lnSpc>
                <a:spcPct val="130000"/>
              </a:lnSpc>
            </a:pPr>
            <a:r>
              <a:rPr lang="en-US" sz="1400">
                <a:solidFill>
                  <a:schemeClr val="bg1"/>
                </a:solidFill>
              </a:rPr>
              <a:t>Measure your program's impact</a:t>
            </a:r>
          </a:p>
        </p:txBody>
      </p:sp>
      <p:sp>
        <p:nvSpPr>
          <p:cNvPr id="26" name="Oval 25">
            <a:extLst>
              <a:ext uri="{FF2B5EF4-FFF2-40B4-BE49-F238E27FC236}">
                <a16:creationId xmlns:a16="http://schemas.microsoft.com/office/drawing/2014/main" id="{3E95FA2B-F282-C58F-1191-51AC3E65C27F}"/>
              </a:ext>
            </a:extLst>
          </p:cNvPr>
          <p:cNvSpPr>
            <a:spLocks noChangeAspect="1"/>
          </p:cNvSpPr>
          <p:nvPr/>
        </p:nvSpPr>
        <p:spPr>
          <a:xfrm>
            <a:off x="5646000" y="4554000"/>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bject 7">
            <a:extLst>
              <a:ext uri="{FF2B5EF4-FFF2-40B4-BE49-F238E27FC236}">
                <a16:creationId xmlns:a16="http://schemas.microsoft.com/office/drawing/2014/main" id="{CAAC1C31-20F8-443C-326B-42C9CA60146E}"/>
              </a:ext>
            </a:extLst>
          </p:cNvPr>
          <p:cNvSpPr txBox="1">
            <a:spLocks/>
          </p:cNvSpPr>
          <p:nvPr/>
        </p:nvSpPr>
        <p:spPr>
          <a:xfrm>
            <a:off x="5286000" y="5508000"/>
            <a:ext cx="1620000" cy="351828"/>
          </a:xfrm>
          <a:prstGeom prst="rect">
            <a:avLst/>
          </a:prstGeom>
        </p:spPr>
        <p:txBody>
          <a:bodyPr vert="horz" wrap="square" lIns="0" tIns="12700" rIns="0" bIns="0" rtlCol="0" anchor="t" anchorCtr="0">
            <a:spAutoFit/>
          </a:bodyPr>
          <a:lstStyle>
            <a:lvl1pPr algn="l" defTabSz="914400" rtl="0" eaLnBrk="1" latinLnBrk="0" hangingPunct="1">
              <a:lnSpc>
                <a:spcPct val="90000"/>
              </a:lnSpc>
              <a:spcBef>
                <a:spcPct val="0"/>
              </a:spcBef>
              <a:buNone/>
              <a:defRPr sz="5000" kern="1200">
                <a:solidFill>
                  <a:srgbClr val="35626D"/>
                </a:solidFill>
                <a:latin typeface="Georgia" panose="02040502050405020303" pitchFamily="18" charset="0"/>
                <a:ea typeface="+mj-ea"/>
                <a:cs typeface="+mj-cs"/>
              </a:defRPr>
            </a:lvl1pPr>
          </a:lstStyle>
          <a:p>
            <a:pPr algn="ctr">
              <a:lnSpc>
                <a:spcPct val="130000"/>
              </a:lnSpc>
              <a:spcBef>
                <a:spcPts val="1000"/>
              </a:spcBef>
            </a:pPr>
            <a:r>
              <a:rPr lang="en-US" sz="900">
                <a:latin typeface="+mn-lt"/>
              </a:rPr>
              <a:t>3) Evaluating your program's impact</a:t>
            </a:r>
          </a:p>
        </p:txBody>
      </p:sp>
      <p:sp>
        <p:nvSpPr>
          <p:cNvPr id="31" name="Oval 30">
            <a:extLst>
              <a:ext uri="{FF2B5EF4-FFF2-40B4-BE49-F238E27FC236}">
                <a16:creationId xmlns:a16="http://schemas.microsoft.com/office/drawing/2014/main" id="{E6C37103-2859-C451-7897-155D66A19002}"/>
              </a:ext>
            </a:extLst>
          </p:cNvPr>
          <p:cNvSpPr>
            <a:spLocks noChangeAspect="1"/>
          </p:cNvSpPr>
          <p:nvPr/>
        </p:nvSpPr>
        <p:spPr>
          <a:xfrm>
            <a:off x="5646000" y="1404000"/>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bject 7">
            <a:extLst>
              <a:ext uri="{FF2B5EF4-FFF2-40B4-BE49-F238E27FC236}">
                <a16:creationId xmlns:a16="http://schemas.microsoft.com/office/drawing/2014/main" id="{53C85F63-FC9F-D6A6-AB94-46155633DACF}"/>
              </a:ext>
            </a:extLst>
          </p:cNvPr>
          <p:cNvSpPr txBox="1">
            <a:spLocks/>
          </p:cNvSpPr>
          <p:nvPr/>
        </p:nvSpPr>
        <p:spPr>
          <a:xfrm>
            <a:off x="5286000" y="2340000"/>
            <a:ext cx="1620000" cy="351828"/>
          </a:xfrm>
          <a:prstGeom prst="rect">
            <a:avLst/>
          </a:prstGeom>
        </p:spPr>
        <p:txBody>
          <a:bodyPr vert="horz" wrap="square" lIns="0" tIns="12700" rIns="0" bIns="0" rtlCol="0" anchor="t" anchorCtr="0">
            <a:spAutoFit/>
          </a:bodyPr>
          <a:lstStyle>
            <a:lvl1pPr algn="l" defTabSz="914400" rtl="0" eaLnBrk="1" latinLnBrk="0" hangingPunct="1">
              <a:lnSpc>
                <a:spcPct val="90000"/>
              </a:lnSpc>
              <a:spcBef>
                <a:spcPct val="0"/>
              </a:spcBef>
              <a:buNone/>
              <a:defRPr sz="5000" kern="1200">
                <a:solidFill>
                  <a:srgbClr val="35626D"/>
                </a:solidFill>
                <a:latin typeface="Georgia" panose="02040502050405020303" pitchFamily="18" charset="0"/>
                <a:ea typeface="+mj-ea"/>
                <a:cs typeface="+mj-cs"/>
              </a:defRPr>
            </a:lvl1pPr>
          </a:lstStyle>
          <a:p>
            <a:pPr algn="ctr">
              <a:lnSpc>
                <a:spcPct val="130000"/>
              </a:lnSpc>
              <a:spcBef>
                <a:spcPts val="1000"/>
              </a:spcBef>
            </a:pPr>
            <a:r>
              <a:rPr lang="en-US" sz="900">
                <a:latin typeface="+mn-lt"/>
              </a:rPr>
              <a:t>1) Understanding your business needs</a:t>
            </a:r>
          </a:p>
        </p:txBody>
      </p:sp>
      <p:sp>
        <p:nvSpPr>
          <p:cNvPr id="33" name="Oval 32">
            <a:extLst>
              <a:ext uri="{FF2B5EF4-FFF2-40B4-BE49-F238E27FC236}">
                <a16:creationId xmlns:a16="http://schemas.microsoft.com/office/drawing/2014/main" id="{3E44B888-D156-5F9B-C43B-DFA8F2AF5C22}"/>
              </a:ext>
            </a:extLst>
          </p:cNvPr>
          <p:cNvSpPr>
            <a:spLocks noChangeAspect="1"/>
          </p:cNvSpPr>
          <p:nvPr/>
        </p:nvSpPr>
        <p:spPr>
          <a:xfrm>
            <a:off x="5646000" y="2978999"/>
            <a:ext cx="900000" cy="9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bject 7">
            <a:extLst>
              <a:ext uri="{FF2B5EF4-FFF2-40B4-BE49-F238E27FC236}">
                <a16:creationId xmlns:a16="http://schemas.microsoft.com/office/drawing/2014/main" id="{D77930BB-BDCF-6F24-82AF-FEA04366167B}"/>
              </a:ext>
            </a:extLst>
          </p:cNvPr>
          <p:cNvSpPr txBox="1">
            <a:spLocks/>
          </p:cNvSpPr>
          <p:nvPr/>
        </p:nvSpPr>
        <p:spPr>
          <a:xfrm>
            <a:off x="5286000" y="3924000"/>
            <a:ext cx="1620000" cy="351828"/>
          </a:xfrm>
          <a:prstGeom prst="rect">
            <a:avLst/>
          </a:prstGeom>
        </p:spPr>
        <p:txBody>
          <a:bodyPr vert="horz" wrap="square" lIns="0" tIns="12700" rIns="0" bIns="0" rtlCol="0" anchor="t" anchorCtr="0">
            <a:spAutoFit/>
          </a:bodyPr>
          <a:lstStyle>
            <a:lvl1pPr algn="l" defTabSz="914400" rtl="0" eaLnBrk="1" latinLnBrk="0" hangingPunct="1">
              <a:lnSpc>
                <a:spcPct val="90000"/>
              </a:lnSpc>
              <a:spcBef>
                <a:spcPct val="0"/>
              </a:spcBef>
              <a:buNone/>
              <a:defRPr sz="5000" kern="1200">
                <a:solidFill>
                  <a:srgbClr val="35626D"/>
                </a:solidFill>
                <a:latin typeface="Georgia" panose="02040502050405020303" pitchFamily="18" charset="0"/>
                <a:ea typeface="+mj-ea"/>
                <a:cs typeface="+mj-cs"/>
              </a:defRPr>
            </a:lvl1pPr>
          </a:lstStyle>
          <a:p>
            <a:pPr algn="ctr">
              <a:lnSpc>
                <a:spcPct val="130000"/>
              </a:lnSpc>
              <a:spcBef>
                <a:spcPts val="1000"/>
              </a:spcBef>
            </a:pPr>
            <a:r>
              <a:rPr lang="en-US" sz="900">
                <a:latin typeface="+mn-lt"/>
              </a:rPr>
              <a:t>2) Recommending </a:t>
            </a:r>
            <a:br>
              <a:rPr lang="en-US" sz="900">
                <a:latin typeface="+mn-lt"/>
              </a:rPr>
            </a:br>
            <a:r>
              <a:rPr lang="en-US" sz="900">
                <a:latin typeface="+mn-lt"/>
              </a:rPr>
              <a:t>top content</a:t>
            </a:r>
          </a:p>
        </p:txBody>
      </p:sp>
      <p:pic>
        <p:nvPicPr>
          <p:cNvPr id="36" name="Graphic 35">
            <a:extLst>
              <a:ext uri="{FF2B5EF4-FFF2-40B4-BE49-F238E27FC236}">
                <a16:creationId xmlns:a16="http://schemas.microsoft.com/office/drawing/2014/main" id="{2E4516A2-AF74-FFF2-17D9-F4C6F1654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3900" y="3168000"/>
            <a:ext cx="584200" cy="584200"/>
          </a:xfrm>
          <a:prstGeom prst="rect">
            <a:avLst/>
          </a:prstGeom>
        </p:spPr>
      </p:pic>
      <p:pic>
        <p:nvPicPr>
          <p:cNvPr id="39" name="Graphic 38">
            <a:extLst>
              <a:ext uri="{FF2B5EF4-FFF2-40B4-BE49-F238E27FC236}">
                <a16:creationId xmlns:a16="http://schemas.microsoft.com/office/drawing/2014/main" id="{1E894262-B23E-D5D8-6E7C-CCF49EFF1F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03900" y="4710776"/>
            <a:ext cx="584200" cy="584200"/>
          </a:xfrm>
          <a:prstGeom prst="rect">
            <a:avLst/>
          </a:prstGeom>
        </p:spPr>
      </p:pic>
      <p:pic>
        <p:nvPicPr>
          <p:cNvPr id="41" name="Graphic 40">
            <a:extLst>
              <a:ext uri="{FF2B5EF4-FFF2-40B4-BE49-F238E27FC236}">
                <a16:creationId xmlns:a16="http://schemas.microsoft.com/office/drawing/2014/main" id="{EE0FE9C2-FE96-6AD4-D8AE-E52102393D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03601" y="1593439"/>
            <a:ext cx="584200" cy="584200"/>
          </a:xfrm>
          <a:prstGeom prst="rect">
            <a:avLst/>
          </a:prstGeom>
        </p:spPr>
      </p:pic>
    </p:spTree>
    <p:extLst>
      <p:ext uri="{BB962C8B-B14F-4D97-AF65-F5344CB8AC3E}">
        <p14:creationId xmlns:p14="http://schemas.microsoft.com/office/powerpoint/2010/main" val="415580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5EF2035-91FE-7016-103C-989B7A0FD8A3}"/>
              </a:ext>
            </a:extLst>
          </p:cNvPr>
          <p:cNvSpPr txBox="1"/>
          <p:nvPr/>
        </p:nvSpPr>
        <p:spPr>
          <a:xfrm>
            <a:off x="4463878" y="6480000"/>
            <a:ext cx="3264244" cy="200055"/>
          </a:xfrm>
          <a:prstGeom prst="rect">
            <a:avLst/>
          </a:prstGeom>
          <a:noFill/>
        </p:spPr>
        <p:txBody>
          <a:bodyPr wrap="square" anchor="b">
            <a:spAutoFit/>
          </a:bodyPr>
          <a:lstStyle/>
          <a:p>
            <a:pPr algn="ctr" rtl="0" fontAlgn="base"/>
            <a:r>
              <a:rPr lang="en-US" sz="700">
                <a:solidFill>
                  <a:schemeClr val="accent1"/>
                </a:solidFill>
                <a:cs typeface="Arial" panose="020B0604020202020204" pitchFamily="34" charset="0"/>
                <a:hlinkClick r:id="rId3">
                  <a:extLst>
                    <a:ext uri="{A12FA001-AC4F-418D-AE19-62706E023703}">
                      <ahyp:hlinkClr xmlns:ahyp="http://schemas.microsoft.com/office/drawing/2018/hyperlinkcolor" val="tx"/>
                    </a:ext>
                  </a:extLst>
                </a:hlinkClick>
              </a:rPr>
              <a:t>DDI Global Leadership Forecast, 2023</a:t>
            </a:r>
            <a:endParaRPr lang="en-US" sz="700" b="0" i="0">
              <a:solidFill>
                <a:schemeClr val="accent1"/>
              </a:solidFill>
              <a:effectLst/>
              <a:cs typeface="Arial" panose="020B0604020202020204" pitchFamily="34" charset="0"/>
            </a:endParaRPr>
          </a:p>
        </p:txBody>
      </p:sp>
      <p:sp>
        <p:nvSpPr>
          <p:cNvPr id="2" name="TextBox 1">
            <a:extLst>
              <a:ext uri="{FF2B5EF4-FFF2-40B4-BE49-F238E27FC236}">
                <a16:creationId xmlns:a16="http://schemas.microsoft.com/office/drawing/2014/main" id="{11DC486D-A1F7-A929-D23D-49B85B73C222}"/>
              </a:ext>
            </a:extLst>
          </p:cNvPr>
          <p:cNvSpPr txBox="1"/>
          <p:nvPr/>
        </p:nvSpPr>
        <p:spPr>
          <a:xfrm>
            <a:off x="601228" y="2301579"/>
            <a:ext cx="3803821" cy="34224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sz="1100" b="1">
                <a:solidFill>
                  <a:srgbClr val="35626D"/>
                </a:solidFill>
                <a:ea typeface="Verdana"/>
              </a:rPr>
              <a:t>Attracting &amp; retaining top talent</a:t>
            </a:r>
          </a:p>
          <a:p>
            <a:pPr algn="r">
              <a:lnSpc>
                <a:spcPct val="200000"/>
              </a:lnSpc>
            </a:pPr>
            <a:r>
              <a:rPr lang="en-US" sz="1100" b="1">
                <a:solidFill>
                  <a:srgbClr val="35626D"/>
                </a:solidFill>
                <a:ea typeface="Verdana"/>
              </a:rPr>
              <a:t>Developing the next generation of leaders</a:t>
            </a:r>
          </a:p>
          <a:p>
            <a:pPr algn="r">
              <a:lnSpc>
                <a:spcPct val="200000"/>
              </a:lnSpc>
            </a:pPr>
            <a:r>
              <a:rPr lang="en-US" sz="1100" b="1">
                <a:solidFill>
                  <a:srgbClr val="35626D"/>
                </a:solidFill>
                <a:ea typeface="Verdana"/>
              </a:rPr>
              <a:t>Maintaining an engaged workforce</a:t>
            </a:r>
          </a:p>
          <a:p>
            <a:pPr algn="r">
              <a:lnSpc>
                <a:spcPct val="200000"/>
              </a:lnSpc>
            </a:pPr>
            <a:r>
              <a:rPr lang="en-US" sz="1100">
                <a:solidFill>
                  <a:srgbClr val="35626D"/>
                </a:solidFill>
                <a:ea typeface="Verdana"/>
              </a:rPr>
              <a:t>Digital transformation</a:t>
            </a:r>
          </a:p>
          <a:p>
            <a:pPr algn="r">
              <a:lnSpc>
                <a:spcPct val="200000"/>
              </a:lnSpc>
            </a:pPr>
            <a:r>
              <a:rPr lang="en-US" sz="1100">
                <a:solidFill>
                  <a:srgbClr val="35626D"/>
                </a:solidFill>
                <a:ea typeface="Verdana"/>
              </a:rPr>
              <a:t>Global recession</a:t>
            </a:r>
          </a:p>
          <a:p>
            <a:pPr algn="r">
              <a:lnSpc>
                <a:spcPct val="200000"/>
              </a:lnSpc>
            </a:pPr>
            <a:r>
              <a:rPr lang="en-US" sz="1100">
                <a:solidFill>
                  <a:srgbClr val="35626D"/>
                </a:solidFill>
                <a:ea typeface="Verdana"/>
              </a:rPr>
              <a:t>Driving new product innovation</a:t>
            </a:r>
          </a:p>
          <a:p>
            <a:pPr algn="r">
              <a:lnSpc>
                <a:spcPct val="200000"/>
              </a:lnSpc>
            </a:pPr>
            <a:r>
              <a:rPr lang="en-US" sz="1100">
                <a:solidFill>
                  <a:srgbClr val="35626D"/>
                </a:solidFill>
                <a:ea typeface="Verdana"/>
              </a:rPr>
              <a:t>Outperforming key competitors</a:t>
            </a:r>
          </a:p>
          <a:p>
            <a:pPr algn="r">
              <a:lnSpc>
                <a:spcPct val="200000"/>
              </a:lnSpc>
            </a:pPr>
            <a:r>
              <a:rPr lang="en-US" sz="1100">
                <a:solidFill>
                  <a:srgbClr val="35626D"/>
                </a:solidFill>
                <a:ea typeface="Verdana"/>
              </a:rPr>
              <a:t>Navigating uncertainty</a:t>
            </a:r>
          </a:p>
          <a:p>
            <a:pPr algn="r">
              <a:lnSpc>
                <a:spcPct val="200000"/>
              </a:lnSpc>
            </a:pPr>
            <a:r>
              <a:rPr lang="en-US" sz="1100">
                <a:solidFill>
                  <a:srgbClr val="35626D"/>
                </a:solidFill>
                <a:ea typeface="Verdana"/>
              </a:rPr>
              <a:t>Retraining or upskilling employees</a:t>
            </a:r>
          </a:p>
          <a:p>
            <a:pPr algn="r">
              <a:lnSpc>
                <a:spcPct val="200000"/>
              </a:lnSpc>
            </a:pPr>
            <a:r>
              <a:rPr lang="en-US" sz="1100">
                <a:solidFill>
                  <a:srgbClr val="35626D"/>
                </a:solidFill>
                <a:ea typeface="Verdana"/>
              </a:rPr>
              <a:t>Succeeding with emerging technologies </a:t>
            </a:r>
          </a:p>
        </p:txBody>
      </p:sp>
      <p:sp>
        <p:nvSpPr>
          <p:cNvPr id="3" name="TextBox 2">
            <a:extLst>
              <a:ext uri="{FF2B5EF4-FFF2-40B4-BE49-F238E27FC236}">
                <a16:creationId xmlns:a16="http://schemas.microsoft.com/office/drawing/2014/main" id="{8201C876-4EAF-D6D3-07B4-CD742669CFDD}"/>
              </a:ext>
            </a:extLst>
          </p:cNvPr>
          <p:cNvSpPr txBox="1"/>
          <p:nvPr/>
        </p:nvSpPr>
        <p:spPr>
          <a:xfrm>
            <a:off x="1661849" y="2006575"/>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b="1">
                <a:solidFill>
                  <a:schemeClr val="accent1"/>
                </a:solidFill>
              </a:rPr>
              <a:t>Top CEO Concerns</a:t>
            </a:r>
            <a:endParaRPr lang="en-US" sz="1100" b="1">
              <a:solidFill>
                <a:schemeClr val="accent1"/>
              </a:solidFill>
              <a:cs typeface="Calibri"/>
            </a:endParaRPr>
          </a:p>
        </p:txBody>
      </p:sp>
      <p:sp>
        <p:nvSpPr>
          <p:cNvPr id="4" name="Rectangle 3">
            <a:extLst>
              <a:ext uri="{FF2B5EF4-FFF2-40B4-BE49-F238E27FC236}">
                <a16:creationId xmlns:a16="http://schemas.microsoft.com/office/drawing/2014/main" id="{970AFE77-2231-1916-F28E-C7F2E336E99A}"/>
              </a:ext>
            </a:extLst>
          </p:cNvPr>
          <p:cNvSpPr/>
          <p:nvPr/>
        </p:nvSpPr>
        <p:spPr>
          <a:xfrm>
            <a:off x="4466751" y="2447800"/>
            <a:ext cx="5622324" cy="18535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7DE2D74-D3A0-8460-4450-E97863024308}"/>
              </a:ext>
            </a:extLst>
          </p:cNvPr>
          <p:cNvCxnSpPr>
            <a:cxnSpLocks/>
          </p:cNvCxnSpPr>
          <p:nvPr/>
        </p:nvCxnSpPr>
        <p:spPr>
          <a:xfrm>
            <a:off x="4465261" y="2329753"/>
            <a:ext cx="0" cy="34200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9ED532C-2FDC-2B31-F0BE-4F16629A29D2}"/>
              </a:ext>
            </a:extLst>
          </p:cNvPr>
          <p:cNvSpPr/>
          <p:nvPr/>
        </p:nvSpPr>
        <p:spPr>
          <a:xfrm>
            <a:off x="4466751" y="2786467"/>
            <a:ext cx="5303109" cy="1853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EC5D8D-DBE9-ECA6-D33C-33B8317DFCA3}"/>
              </a:ext>
            </a:extLst>
          </p:cNvPr>
          <p:cNvSpPr/>
          <p:nvPr/>
        </p:nvSpPr>
        <p:spPr>
          <a:xfrm>
            <a:off x="4466751" y="3125134"/>
            <a:ext cx="5014784" cy="18535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59DB5F-8C2B-69A4-53AF-23321DFF8AE2}"/>
              </a:ext>
            </a:extLst>
          </p:cNvPr>
          <p:cNvSpPr/>
          <p:nvPr/>
        </p:nvSpPr>
        <p:spPr>
          <a:xfrm>
            <a:off x="4466751" y="3463801"/>
            <a:ext cx="4777946"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C98740-188E-2126-279B-F802EB0F61A0}"/>
              </a:ext>
            </a:extLst>
          </p:cNvPr>
          <p:cNvSpPr/>
          <p:nvPr/>
        </p:nvSpPr>
        <p:spPr>
          <a:xfrm>
            <a:off x="4466751" y="3802468"/>
            <a:ext cx="4674973"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15006A-0373-6C21-0F06-0666F1059C70}"/>
              </a:ext>
            </a:extLst>
          </p:cNvPr>
          <p:cNvSpPr/>
          <p:nvPr/>
        </p:nvSpPr>
        <p:spPr>
          <a:xfrm>
            <a:off x="4466751" y="4141135"/>
            <a:ext cx="4633784"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B6F900-D7D3-B1C5-6C6A-F1134D2FBD3D}"/>
              </a:ext>
            </a:extLst>
          </p:cNvPr>
          <p:cNvSpPr/>
          <p:nvPr/>
        </p:nvSpPr>
        <p:spPr>
          <a:xfrm>
            <a:off x="4466751" y="4479802"/>
            <a:ext cx="4530811"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D4FC13-E6BF-0710-7E4C-9F8D3CA4E251}"/>
              </a:ext>
            </a:extLst>
          </p:cNvPr>
          <p:cNvSpPr/>
          <p:nvPr/>
        </p:nvSpPr>
        <p:spPr>
          <a:xfrm>
            <a:off x="4466751" y="4818469"/>
            <a:ext cx="4417540"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E6B05-5A04-2542-1AF2-8BD0E3D2BA77}"/>
              </a:ext>
            </a:extLst>
          </p:cNvPr>
          <p:cNvSpPr/>
          <p:nvPr/>
        </p:nvSpPr>
        <p:spPr>
          <a:xfrm>
            <a:off x="4466751" y="5157136"/>
            <a:ext cx="3779109"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0AF9EF-6DD9-8434-0460-765CE4E609A6}"/>
              </a:ext>
            </a:extLst>
          </p:cNvPr>
          <p:cNvSpPr/>
          <p:nvPr/>
        </p:nvSpPr>
        <p:spPr>
          <a:xfrm>
            <a:off x="4466751" y="5495799"/>
            <a:ext cx="3707027" cy="18535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EEFA45-B11D-52B9-921A-C23037C25C4F}"/>
              </a:ext>
            </a:extLst>
          </p:cNvPr>
          <p:cNvSpPr txBox="1"/>
          <p:nvPr/>
        </p:nvSpPr>
        <p:spPr>
          <a:xfrm>
            <a:off x="4452335" y="5868714"/>
            <a:ext cx="443195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solidFill>
                  <a:schemeClr val="accent1"/>
                </a:solidFill>
              </a:rPr>
              <a:t>Percentage of CEOs who selected each challenge</a:t>
            </a:r>
            <a:endParaRPr lang="en-US" b="1">
              <a:solidFill>
                <a:schemeClr val="accent1"/>
              </a:solidFill>
              <a:ea typeface="Verdana"/>
            </a:endParaRPr>
          </a:p>
        </p:txBody>
      </p:sp>
      <p:sp>
        <p:nvSpPr>
          <p:cNvPr id="20" name="TextBox 19">
            <a:extLst>
              <a:ext uri="{FF2B5EF4-FFF2-40B4-BE49-F238E27FC236}">
                <a16:creationId xmlns:a16="http://schemas.microsoft.com/office/drawing/2014/main" id="{8BFA92EB-94DA-BF45-0F4C-981E133EAC76}"/>
              </a:ext>
            </a:extLst>
          </p:cNvPr>
          <p:cNvSpPr txBox="1"/>
          <p:nvPr/>
        </p:nvSpPr>
        <p:spPr>
          <a:xfrm>
            <a:off x="10048218" y="2398209"/>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59</a:t>
            </a:r>
            <a:endParaRPr lang="en-US" sz="1100" b="1">
              <a:solidFill>
                <a:srgbClr val="35626D"/>
              </a:solidFill>
              <a:ea typeface="Verdana"/>
            </a:endParaRPr>
          </a:p>
        </p:txBody>
      </p:sp>
      <p:sp>
        <p:nvSpPr>
          <p:cNvPr id="21" name="TextBox 20">
            <a:extLst>
              <a:ext uri="{FF2B5EF4-FFF2-40B4-BE49-F238E27FC236}">
                <a16:creationId xmlns:a16="http://schemas.microsoft.com/office/drawing/2014/main" id="{C3429F09-EFC8-DEAA-B78F-185A11EA22D8}"/>
              </a:ext>
            </a:extLst>
          </p:cNvPr>
          <p:cNvSpPr txBox="1"/>
          <p:nvPr/>
        </p:nvSpPr>
        <p:spPr>
          <a:xfrm>
            <a:off x="9729002" y="2736876"/>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50</a:t>
            </a:r>
            <a:endParaRPr lang="en-US" sz="1100" b="1">
              <a:solidFill>
                <a:srgbClr val="35626D"/>
              </a:solidFill>
              <a:ea typeface="Verdana"/>
            </a:endParaRPr>
          </a:p>
        </p:txBody>
      </p:sp>
      <p:sp>
        <p:nvSpPr>
          <p:cNvPr id="22" name="TextBox 21">
            <a:extLst>
              <a:ext uri="{FF2B5EF4-FFF2-40B4-BE49-F238E27FC236}">
                <a16:creationId xmlns:a16="http://schemas.microsoft.com/office/drawing/2014/main" id="{11CA3E52-662F-0AFE-C08F-EBC7FF920859}"/>
              </a:ext>
            </a:extLst>
          </p:cNvPr>
          <p:cNvSpPr txBox="1"/>
          <p:nvPr/>
        </p:nvSpPr>
        <p:spPr>
          <a:xfrm>
            <a:off x="9430380" y="3075543"/>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45</a:t>
            </a:r>
            <a:endParaRPr lang="en-US" sz="1100" b="1">
              <a:solidFill>
                <a:srgbClr val="35626D"/>
              </a:solidFill>
              <a:ea typeface="Verdana"/>
            </a:endParaRPr>
          </a:p>
        </p:txBody>
      </p:sp>
      <p:sp>
        <p:nvSpPr>
          <p:cNvPr id="23" name="TextBox 22">
            <a:extLst>
              <a:ext uri="{FF2B5EF4-FFF2-40B4-BE49-F238E27FC236}">
                <a16:creationId xmlns:a16="http://schemas.microsoft.com/office/drawing/2014/main" id="{02314670-251D-D30E-3BB5-840B520FA09C}"/>
              </a:ext>
            </a:extLst>
          </p:cNvPr>
          <p:cNvSpPr txBox="1"/>
          <p:nvPr/>
        </p:nvSpPr>
        <p:spPr>
          <a:xfrm>
            <a:off x="9183245" y="3414210"/>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40</a:t>
            </a:r>
            <a:endParaRPr lang="en-US" sz="1100" b="1">
              <a:solidFill>
                <a:srgbClr val="35626D"/>
              </a:solidFill>
              <a:ea typeface="Verdana"/>
            </a:endParaRPr>
          </a:p>
        </p:txBody>
      </p:sp>
      <p:sp>
        <p:nvSpPr>
          <p:cNvPr id="24" name="TextBox 23">
            <a:extLst>
              <a:ext uri="{FF2B5EF4-FFF2-40B4-BE49-F238E27FC236}">
                <a16:creationId xmlns:a16="http://schemas.microsoft.com/office/drawing/2014/main" id="{A8531ED1-F2A9-A438-5806-98E371343B3C}"/>
              </a:ext>
            </a:extLst>
          </p:cNvPr>
          <p:cNvSpPr txBox="1"/>
          <p:nvPr/>
        </p:nvSpPr>
        <p:spPr>
          <a:xfrm>
            <a:off x="9090569" y="3752877"/>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37</a:t>
            </a:r>
            <a:endParaRPr lang="en-US" sz="1100" b="1">
              <a:solidFill>
                <a:srgbClr val="35626D"/>
              </a:solidFill>
              <a:ea typeface="Verdana"/>
            </a:endParaRPr>
          </a:p>
        </p:txBody>
      </p:sp>
      <p:sp>
        <p:nvSpPr>
          <p:cNvPr id="25" name="TextBox 24">
            <a:extLst>
              <a:ext uri="{FF2B5EF4-FFF2-40B4-BE49-F238E27FC236}">
                <a16:creationId xmlns:a16="http://schemas.microsoft.com/office/drawing/2014/main" id="{E9BF287E-2EE0-C5D2-E978-AF1A3C033FD5}"/>
              </a:ext>
            </a:extLst>
          </p:cNvPr>
          <p:cNvSpPr txBox="1"/>
          <p:nvPr/>
        </p:nvSpPr>
        <p:spPr>
          <a:xfrm>
            <a:off x="9049380" y="4091544"/>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36</a:t>
            </a:r>
            <a:endParaRPr lang="en-US" sz="1100" b="1">
              <a:solidFill>
                <a:srgbClr val="35626D"/>
              </a:solidFill>
              <a:ea typeface="Verdana"/>
            </a:endParaRPr>
          </a:p>
        </p:txBody>
      </p:sp>
      <p:sp>
        <p:nvSpPr>
          <p:cNvPr id="26" name="TextBox 25">
            <a:extLst>
              <a:ext uri="{FF2B5EF4-FFF2-40B4-BE49-F238E27FC236}">
                <a16:creationId xmlns:a16="http://schemas.microsoft.com/office/drawing/2014/main" id="{883342DD-3BF5-B15C-3441-AC1F2119AEB6}"/>
              </a:ext>
            </a:extLst>
          </p:cNvPr>
          <p:cNvSpPr txBox="1"/>
          <p:nvPr/>
        </p:nvSpPr>
        <p:spPr>
          <a:xfrm>
            <a:off x="8936110" y="4430211"/>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34</a:t>
            </a:r>
            <a:endParaRPr lang="en-US" sz="1100" b="1">
              <a:solidFill>
                <a:srgbClr val="35626D"/>
              </a:solidFill>
              <a:ea typeface="Verdana"/>
            </a:endParaRPr>
          </a:p>
        </p:txBody>
      </p:sp>
      <p:sp>
        <p:nvSpPr>
          <p:cNvPr id="27" name="TextBox 26">
            <a:extLst>
              <a:ext uri="{FF2B5EF4-FFF2-40B4-BE49-F238E27FC236}">
                <a16:creationId xmlns:a16="http://schemas.microsoft.com/office/drawing/2014/main" id="{CEC85E50-C9DE-93B0-8AB7-D0F327DA733A}"/>
              </a:ext>
            </a:extLst>
          </p:cNvPr>
          <p:cNvSpPr txBox="1"/>
          <p:nvPr/>
        </p:nvSpPr>
        <p:spPr>
          <a:xfrm>
            <a:off x="8833137" y="4768878"/>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32</a:t>
            </a:r>
            <a:endParaRPr lang="en-US" sz="1100" b="1">
              <a:solidFill>
                <a:srgbClr val="35626D"/>
              </a:solidFill>
              <a:ea typeface="Verdana"/>
            </a:endParaRPr>
          </a:p>
        </p:txBody>
      </p:sp>
      <p:sp>
        <p:nvSpPr>
          <p:cNvPr id="28" name="TextBox 27">
            <a:extLst>
              <a:ext uri="{FF2B5EF4-FFF2-40B4-BE49-F238E27FC236}">
                <a16:creationId xmlns:a16="http://schemas.microsoft.com/office/drawing/2014/main" id="{A47E6C7D-8288-8269-6B7E-B1591AA4CECD}"/>
              </a:ext>
            </a:extLst>
          </p:cNvPr>
          <p:cNvSpPr txBox="1"/>
          <p:nvPr/>
        </p:nvSpPr>
        <p:spPr>
          <a:xfrm>
            <a:off x="8194704" y="5107545"/>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25</a:t>
            </a:r>
            <a:endParaRPr lang="en-US" sz="1100" b="1">
              <a:solidFill>
                <a:srgbClr val="35626D"/>
              </a:solidFill>
              <a:ea typeface="Verdana"/>
            </a:endParaRPr>
          </a:p>
        </p:txBody>
      </p:sp>
      <p:sp>
        <p:nvSpPr>
          <p:cNvPr id="29" name="TextBox 28">
            <a:extLst>
              <a:ext uri="{FF2B5EF4-FFF2-40B4-BE49-F238E27FC236}">
                <a16:creationId xmlns:a16="http://schemas.microsoft.com/office/drawing/2014/main" id="{73F688A6-CD12-C8BB-CF39-0CC5C3D547C4}"/>
              </a:ext>
            </a:extLst>
          </p:cNvPr>
          <p:cNvSpPr txBox="1"/>
          <p:nvPr/>
        </p:nvSpPr>
        <p:spPr>
          <a:xfrm>
            <a:off x="8122623" y="5446209"/>
            <a:ext cx="396000" cy="252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b="1">
                <a:solidFill>
                  <a:srgbClr val="35626D"/>
                </a:solidFill>
              </a:rPr>
              <a:t>24</a:t>
            </a:r>
            <a:endParaRPr lang="en-US" sz="1100" b="1">
              <a:solidFill>
                <a:srgbClr val="35626D"/>
              </a:solidFill>
              <a:ea typeface="Verdana"/>
            </a:endParaRPr>
          </a:p>
        </p:txBody>
      </p:sp>
      <p:cxnSp>
        <p:nvCxnSpPr>
          <p:cNvPr id="30" name="Straight Arrow Connector 29">
            <a:extLst>
              <a:ext uri="{FF2B5EF4-FFF2-40B4-BE49-F238E27FC236}">
                <a16:creationId xmlns:a16="http://schemas.microsoft.com/office/drawing/2014/main" id="{7C8C46FD-E8FA-BD42-5E65-B1C8F68CDA55}"/>
              </a:ext>
            </a:extLst>
          </p:cNvPr>
          <p:cNvCxnSpPr/>
          <p:nvPr/>
        </p:nvCxnSpPr>
        <p:spPr>
          <a:xfrm flipV="1">
            <a:off x="4459368" y="5749753"/>
            <a:ext cx="6660000"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7B475906-A575-9A23-2A3E-16FCCF543192}"/>
              </a:ext>
            </a:extLst>
          </p:cNvPr>
          <p:cNvSpPr>
            <a:spLocks noGrp="1"/>
          </p:cNvSpPr>
          <p:nvPr>
            <p:ph type="title"/>
          </p:nvPr>
        </p:nvSpPr>
        <p:spPr>
          <a:xfrm>
            <a:off x="1163968" y="720000"/>
            <a:ext cx="9864064" cy="924420"/>
          </a:xfrm>
        </p:spPr>
        <p:txBody>
          <a:bodyPr/>
          <a:lstStyle/>
          <a:p>
            <a:r>
              <a:rPr lang="en-US">
                <a:solidFill>
                  <a:schemeClr val="accent1"/>
                </a:solidFill>
              </a:rPr>
              <a:t>Retaining and developing future leaders </a:t>
            </a:r>
            <a:br>
              <a:rPr lang="en-US" b="1"/>
            </a:br>
            <a:r>
              <a:rPr lang="en-US"/>
              <a:t>is what is keeping your C-suite up at night</a:t>
            </a:r>
            <a:endParaRPr lang="en-US">
              <a:solidFill>
                <a:schemeClr val="tx2"/>
              </a:solidFill>
            </a:endParaRPr>
          </a:p>
        </p:txBody>
      </p:sp>
    </p:spTree>
    <p:extLst>
      <p:ext uri="{BB962C8B-B14F-4D97-AF65-F5344CB8AC3E}">
        <p14:creationId xmlns:p14="http://schemas.microsoft.com/office/powerpoint/2010/main" val="991234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a:extLst>
              <a:ext uri="{FF2B5EF4-FFF2-40B4-BE49-F238E27FC236}">
                <a16:creationId xmlns:a16="http://schemas.microsoft.com/office/drawing/2014/main" id="{2A995DB0-0EAE-9B0E-3A96-272B99E9C02D}"/>
              </a:ext>
            </a:extLst>
          </p:cNvPr>
          <p:cNvSpPr>
            <a:spLocks noGrp="1"/>
          </p:cNvSpPr>
          <p:nvPr>
            <p:ph type="title"/>
          </p:nvPr>
        </p:nvSpPr>
        <p:spPr>
          <a:xfrm>
            <a:off x="1041794" y="392455"/>
            <a:ext cx="10108412" cy="508922"/>
          </a:xfrm>
        </p:spPr>
        <p:txBody>
          <a:bodyPr/>
          <a:lstStyle/>
          <a:p>
            <a:pPr algn="l"/>
            <a:r>
              <a:rPr lang="en-US">
                <a:solidFill>
                  <a:schemeClr val="tx2"/>
                </a:solidFill>
                <a:latin typeface="Georgia"/>
              </a:rPr>
              <a:t>Identify your organization's key drivers and skill gaps </a:t>
            </a:r>
            <a:endParaRPr lang="en-US">
              <a:solidFill>
                <a:schemeClr val="tx2"/>
              </a:solidFill>
            </a:endParaRPr>
          </a:p>
        </p:txBody>
      </p:sp>
      <p:graphicFrame>
        <p:nvGraphicFramePr>
          <p:cNvPr id="16" name="Table 15">
            <a:extLst>
              <a:ext uri="{FF2B5EF4-FFF2-40B4-BE49-F238E27FC236}">
                <a16:creationId xmlns:a16="http://schemas.microsoft.com/office/drawing/2014/main" id="{3ECB6737-C3DD-DFB8-302C-5BEDE5F190D9}"/>
              </a:ext>
            </a:extLst>
          </p:cNvPr>
          <p:cNvGraphicFramePr>
            <a:graphicFrameLocks noGrp="1"/>
          </p:cNvGraphicFramePr>
          <p:nvPr>
            <p:extLst>
              <p:ext uri="{D42A27DB-BD31-4B8C-83A1-F6EECF244321}">
                <p14:modId xmlns:p14="http://schemas.microsoft.com/office/powerpoint/2010/main" val="2676801348"/>
              </p:ext>
            </p:extLst>
          </p:nvPr>
        </p:nvGraphicFramePr>
        <p:xfrm>
          <a:off x="1041794" y="1527305"/>
          <a:ext cx="10108412" cy="1972080"/>
        </p:xfrm>
        <a:graphic>
          <a:graphicData uri="http://schemas.openxmlformats.org/drawingml/2006/table">
            <a:tbl>
              <a:tblPr firstRow="1" bandRow="1">
                <a:tableStyleId>{5C22544A-7EE6-4342-B048-85BDC9FD1C3A}</a:tableStyleId>
              </a:tblPr>
              <a:tblGrid>
                <a:gridCol w="3392328">
                  <a:extLst>
                    <a:ext uri="{9D8B030D-6E8A-4147-A177-3AD203B41FA5}">
                      <a16:colId xmlns:a16="http://schemas.microsoft.com/office/drawing/2014/main" val="2728218819"/>
                    </a:ext>
                  </a:extLst>
                </a:gridCol>
                <a:gridCol w="2517582">
                  <a:extLst>
                    <a:ext uri="{9D8B030D-6E8A-4147-A177-3AD203B41FA5}">
                      <a16:colId xmlns:a16="http://schemas.microsoft.com/office/drawing/2014/main" val="169424302"/>
                    </a:ext>
                  </a:extLst>
                </a:gridCol>
                <a:gridCol w="722567">
                  <a:extLst>
                    <a:ext uri="{9D8B030D-6E8A-4147-A177-3AD203B41FA5}">
                      <a16:colId xmlns:a16="http://schemas.microsoft.com/office/drawing/2014/main" val="3647292966"/>
                    </a:ext>
                  </a:extLst>
                </a:gridCol>
                <a:gridCol w="3475935">
                  <a:extLst>
                    <a:ext uri="{9D8B030D-6E8A-4147-A177-3AD203B41FA5}">
                      <a16:colId xmlns:a16="http://schemas.microsoft.com/office/drawing/2014/main" val="28267425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a:solidFill>
                            <a:schemeClr val="accent5"/>
                          </a:solidFill>
                          <a:latin typeface="+mn-lt"/>
                          <a:ea typeface="Georgia Regular" pitchFamily="34" charset="-122"/>
                          <a:cs typeface="Georgia Regular" pitchFamily="34" charset="-120"/>
                        </a:rPr>
                        <a:t>Business problems</a:t>
                      </a:r>
                    </a:p>
                  </a:txBody>
                  <a:tcPr marL="180000" marR="180000" marT="180000" marB="72000"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a:solidFill>
                            <a:schemeClr val="accent5"/>
                          </a:solidFill>
                          <a:latin typeface="+mn-lt"/>
                        </a:rPr>
                        <a:t>Business outcomes</a:t>
                      </a:r>
                    </a:p>
                  </a:txBody>
                  <a:tcPr marL="180000" marR="180000" marT="180000" marB="72000"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200" b="0">
                        <a:solidFill>
                          <a:schemeClr val="accent1"/>
                        </a:solidFill>
                        <a:latin typeface="+mn-lt"/>
                      </a:endParaRPr>
                    </a:p>
                  </a:txBody>
                  <a:tcPr marL="180000" marR="180000" marT="180000" marB="72000"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200" b="1" kern="0">
                          <a:solidFill>
                            <a:schemeClr val="accent5"/>
                          </a:solidFill>
                          <a:latin typeface="+mn-lt"/>
                          <a:ea typeface="Georgia Regular" pitchFamily="34" charset="-122"/>
                          <a:cs typeface="Georgia Regular" pitchFamily="34" charset="-120"/>
                        </a:rPr>
                        <a:t>Learning outcomes</a:t>
                      </a:r>
                    </a:p>
                  </a:txBody>
                  <a:tcPr marL="180000" marR="180000" marT="180000" marB="72000" anchor="ctr">
                    <a:lnL w="12700" cmpd="sng">
                      <a:noFill/>
                    </a:lnL>
                    <a:lnR w="12700" cmpd="sng">
                      <a:noFill/>
                    </a:lnR>
                    <a:lnT w="12700" cmpd="sng">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513733"/>
                  </a:ext>
                </a:extLst>
              </a:tr>
              <a:tr h="0">
                <a:tc>
                  <a:txBody>
                    <a:bodyPr/>
                    <a:lstStyle/>
                    <a:p>
                      <a:pPr algn="l">
                        <a:lnSpc>
                          <a:spcPct val="100000"/>
                        </a:lnSpc>
                      </a:pPr>
                      <a:r>
                        <a:rPr lang="en-US" sz="1000" b="0">
                          <a:solidFill>
                            <a:schemeClr val="bg1"/>
                          </a:solidFill>
                          <a:latin typeface="+mn-lt"/>
                        </a:rPr>
                        <a:t>Low trust in leadership</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defTabSz="914446">
                        <a:lnSpc>
                          <a:spcPct val="100000"/>
                        </a:lnSpc>
                      </a:pPr>
                      <a:r>
                        <a:rPr lang="en-US" sz="1000" b="0" kern="0">
                          <a:solidFill>
                            <a:schemeClr val="bg1"/>
                          </a:solidFill>
                          <a:latin typeface="+mn-lt"/>
                          <a:ea typeface="Arial Bold" pitchFamily="34" charset="-122"/>
                          <a:cs typeface="Arial Bold"/>
                        </a:rPr>
                        <a:t>Improve company culture</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pPr>
                      <a:endParaRPr lang="en-US" sz="1000" b="0">
                        <a:solidFill>
                          <a:schemeClr val="tx2"/>
                        </a:solidFill>
                        <a:latin typeface="+mn-lt"/>
                      </a:endParaRP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1000" b="1" dirty="0">
                          <a:solidFill>
                            <a:schemeClr val="tx2"/>
                          </a:solidFill>
                          <a:latin typeface="+mn-lt"/>
                        </a:rPr>
                        <a:t>Leading with purpose and values</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180055666"/>
                  </a:ext>
                </a:extLst>
              </a:tr>
              <a:tr h="0">
                <a:tc>
                  <a:txBody>
                    <a:bodyPr/>
                    <a:lstStyle/>
                    <a:p>
                      <a:pPr algn="l">
                        <a:lnSpc>
                          <a:spcPct val="100000"/>
                        </a:lnSpc>
                      </a:pPr>
                      <a:r>
                        <a:rPr lang="en-US" sz="1000" b="0">
                          <a:solidFill>
                            <a:schemeClr val="bg1"/>
                          </a:solidFill>
                          <a:latin typeface="+mn-lt"/>
                        </a:rPr>
                        <a:t>Multi-generational workforce &amp; high turnover</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pPr>
                      <a:r>
                        <a:rPr lang="en-US" sz="1000" b="0">
                          <a:solidFill>
                            <a:schemeClr val="bg1"/>
                          </a:solidFill>
                          <a:latin typeface="+mn-lt"/>
                        </a:rPr>
                        <a:t>Reduce attrition</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pPr>
                      <a:endParaRPr lang="en-US" sz="1000" b="0">
                        <a:solidFill>
                          <a:schemeClr val="tx2"/>
                        </a:solidFill>
                        <a:latin typeface="+mn-lt"/>
                      </a:endParaRP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1000" b="1" dirty="0">
                          <a:solidFill>
                            <a:schemeClr val="tx2"/>
                          </a:solidFill>
                          <a:latin typeface="+mn-lt"/>
                        </a:rPr>
                        <a:t>Feedback and coaching</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10716784"/>
                  </a:ext>
                </a:extLst>
              </a:tr>
              <a:tr h="0">
                <a:tc>
                  <a:txBody>
                    <a:bodyPr/>
                    <a:lstStyle/>
                    <a:p>
                      <a:pPr algn="l">
                        <a:lnSpc>
                          <a:spcPct val="100000"/>
                        </a:lnSpc>
                      </a:pPr>
                      <a:r>
                        <a:rPr lang="en-US" sz="1000" b="0">
                          <a:solidFill>
                            <a:schemeClr val="bg1"/>
                          </a:solidFill>
                          <a:latin typeface="+mn-lt"/>
                        </a:rPr>
                        <a:t>High population of first-time managers</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pPr>
                      <a:r>
                        <a:rPr lang="en-US" sz="1000" b="0">
                          <a:solidFill>
                            <a:schemeClr val="bg1"/>
                          </a:solidFill>
                          <a:latin typeface="+mn-lt"/>
                        </a:rPr>
                        <a:t>Improve employee engagement</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lnSpc>
                          <a:spcPct val="100000"/>
                        </a:lnSpc>
                      </a:pPr>
                      <a:endParaRPr lang="en-US" sz="1000" b="0">
                        <a:solidFill>
                          <a:schemeClr val="tx2"/>
                        </a:solidFill>
                        <a:latin typeface="+mn-lt"/>
                      </a:endParaRP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r>
                        <a:rPr lang="en-US" sz="1000" b="1" dirty="0">
                          <a:solidFill>
                            <a:schemeClr val="tx2"/>
                          </a:solidFill>
                          <a:latin typeface="+mn-lt"/>
                        </a:rPr>
                        <a:t>Team building and collaboration</a:t>
                      </a:r>
                    </a:p>
                  </a:txBody>
                  <a:tcPr marL="180000" marR="180000" marT="180000" marB="180000"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482626764"/>
                  </a:ext>
                </a:extLst>
              </a:tr>
            </a:tbl>
          </a:graphicData>
        </a:graphic>
      </p:graphicFrame>
      <p:grpSp>
        <p:nvGrpSpPr>
          <p:cNvPr id="7" name="Group 6">
            <a:extLst>
              <a:ext uri="{FF2B5EF4-FFF2-40B4-BE49-F238E27FC236}">
                <a16:creationId xmlns:a16="http://schemas.microsoft.com/office/drawing/2014/main" id="{36D209AE-ED76-CDAC-3773-0C70BD9EACC5}"/>
              </a:ext>
            </a:extLst>
          </p:cNvPr>
          <p:cNvGrpSpPr>
            <a:grpSpLocks noChangeAspect="1"/>
          </p:cNvGrpSpPr>
          <p:nvPr/>
        </p:nvGrpSpPr>
        <p:grpSpPr>
          <a:xfrm>
            <a:off x="7229748" y="1757504"/>
            <a:ext cx="198511" cy="144000"/>
            <a:chOff x="0" y="721509"/>
            <a:chExt cx="633521" cy="459558"/>
          </a:xfrm>
        </p:grpSpPr>
        <p:cxnSp>
          <p:nvCxnSpPr>
            <p:cNvPr id="9" name="Straight Connector 8">
              <a:extLst>
                <a:ext uri="{FF2B5EF4-FFF2-40B4-BE49-F238E27FC236}">
                  <a16:creationId xmlns:a16="http://schemas.microsoft.com/office/drawing/2014/main" id="{7DDDA3A4-DE7C-B78F-9360-F4E70AA00568}"/>
                </a:ext>
              </a:extLst>
            </p:cNvPr>
            <p:cNvCxnSpPr>
              <a:cxnSpLocks/>
            </p:cNvCxnSpPr>
            <p:nvPr userDrawn="1"/>
          </p:nvCxnSpPr>
          <p:spPr>
            <a:xfrm>
              <a:off x="0" y="951288"/>
              <a:ext cx="633521"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2" name="Rectangle 55">
              <a:extLst>
                <a:ext uri="{FF2B5EF4-FFF2-40B4-BE49-F238E27FC236}">
                  <a16:creationId xmlns:a16="http://schemas.microsoft.com/office/drawing/2014/main" id="{AB748CB7-0B9A-BF29-2219-1ED51D9C57B0}"/>
                </a:ext>
              </a:extLst>
            </p:cNvPr>
            <p:cNvSpPr/>
            <p:nvPr userDrawn="1"/>
          </p:nvSpPr>
          <p:spPr>
            <a:xfrm rot="8100000">
              <a:off x="79408" y="721509"/>
              <a:ext cx="458828" cy="459558"/>
            </a:xfrm>
            <a:custGeom>
              <a:avLst/>
              <a:gdLst>
                <a:gd name="connsiteX0" fmla="*/ 0 w 668487"/>
                <a:gd name="connsiteY0" fmla="*/ 0 h 668487"/>
                <a:gd name="connsiteX1" fmla="*/ 668487 w 668487"/>
                <a:gd name="connsiteY1" fmla="*/ 0 h 668487"/>
                <a:gd name="connsiteX2" fmla="*/ 668487 w 668487"/>
                <a:gd name="connsiteY2" fmla="*/ 668487 h 668487"/>
                <a:gd name="connsiteX3" fmla="*/ 0 w 668487"/>
                <a:gd name="connsiteY3" fmla="*/ 668487 h 668487"/>
                <a:gd name="connsiteX4" fmla="*/ 0 w 668487"/>
                <a:gd name="connsiteY4" fmla="*/ 0 h 668487"/>
                <a:gd name="connsiteX0" fmla="*/ 0 w 668487"/>
                <a:gd name="connsiteY0" fmla="*/ 668487 h 759927"/>
                <a:gd name="connsiteX1" fmla="*/ 0 w 668487"/>
                <a:gd name="connsiteY1" fmla="*/ 0 h 759927"/>
                <a:gd name="connsiteX2" fmla="*/ 668487 w 668487"/>
                <a:gd name="connsiteY2" fmla="*/ 0 h 759927"/>
                <a:gd name="connsiteX3" fmla="*/ 668487 w 668487"/>
                <a:gd name="connsiteY3" fmla="*/ 668487 h 759927"/>
                <a:gd name="connsiteX4" fmla="*/ 91440 w 668487"/>
                <a:gd name="connsiteY4" fmla="*/ 759927 h 759927"/>
                <a:gd name="connsiteX0" fmla="*/ 0 w 668487"/>
                <a:gd name="connsiteY0" fmla="*/ 668487 h 668487"/>
                <a:gd name="connsiteX1" fmla="*/ 0 w 668487"/>
                <a:gd name="connsiteY1" fmla="*/ 0 h 668487"/>
                <a:gd name="connsiteX2" fmla="*/ 668487 w 668487"/>
                <a:gd name="connsiteY2" fmla="*/ 0 h 668487"/>
                <a:gd name="connsiteX3" fmla="*/ 668487 w 668487"/>
                <a:gd name="connsiteY3" fmla="*/ 668487 h 668487"/>
                <a:gd name="connsiteX0" fmla="*/ 0 w 668487"/>
                <a:gd name="connsiteY0" fmla="*/ 668487 h 668487"/>
                <a:gd name="connsiteX1" fmla="*/ 0 w 668487"/>
                <a:gd name="connsiteY1" fmla="*/ 0 h 668487"/>
                <a:gd name="connsiteX2" fmla="*/ 668487 w 668487"/>
                <a:gd name="connsiteY2" fmla="*/ 0 h 668487"/>
              </a:gdLst>
              <a:ahLst/>
              <a:cxnLst>
                <a:cxn ang="0">
                  <a:pos x="connsiteX0" y="connsiteY0"/>
                </a:cxn>
                <a:cxn ang="0">
                  <a:pos x="connsiteX1" y="connsiteY1"/>
                </a:cxn>
                <a:cxn ang="0">
                  <a:pos x="connsiteX2" y="connsiteY2"/>
                </a:cxn>
              </a:cxnLst>
              <a:rect l="l" t="t" r="r" b="b"/>
              <a:pathLst>
                <a:path w="668487" h="668487">
                  <a:moveTo>
                    <a:pt x="0" y="668487"/>
                  </a:moveTo>
                  <a:lnTo>
                    <a:pt x="0" y="0"/>
                  </a:lnTo>
                  <a:lnTo>
                    <a:pt x="668487" y="0"/>
                  </a:lnTo>
                </a:path>
              </a:pathLst>
            </a:custGeom>
            <a:noFill/>
            <a:ln w="12700" cap="rnd">
              <a:solidFill>
                <a:schemeClr val="accent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5BB6DCF-168A-DE56-0869-948EFC3C4C73}"/>
              </a:ext>
            </a:extLst>
          </p:cNvPr>
          <p:cNvGrpSpPr>
            <a:grpSpLocks noChangeAspect="1"/>
          </p:cNvGrpSpPr>
          <p:nvPr/>
        </p:nvGrpSpPr>
        <p:grpSpPr>
          <a:xfrm>
            <a:off x="3740075" y="1727761"/>
            <a:ext cx="198511" cy="144000"/>
            <a:chOff x="0" y="721509"/>
            <a:chExt cx="633521" cy="459558"/>
          </a:xfrm>
        </p:grpSpPr>
        <p:cxnSp>
          <p:nvCxnSpPr>
            <p:cNvPr id="18" name="Straight Connector 17">
              <a:extLst>
                <a:ext uri="{FF2B5EF4-FFF2-40B4-BE49-F238E27FC236}">
                  <a16:creationId xmlns:a16="http://schemas.microsoft.com/office/drawing/2014/main" id="{7CFF44B9-480E-89D2-E393-36A266582CD9}"/>
                </a:ext>
              </a:extLst>
            </p:cNvPr>
            <p:cNvCxnSpPr>
              <a:cxnSpLocks/>
            </p:cNvCxnSpPr>
            <p:nvPr userDrawn="1"/>
          </p:nvCxnSpPr>
          <p:spPr>
            <a:xfrm>
              <a:off x="0" y="951288"/>
              <a:ext cx="633521"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9" name="Rectangle 55">
              <a:extLst>
                <a:ext uri="{FF2B5EF4-FFF2-40B4-BE49-F238E27FC236}">
                  <a16:creationId xmlns:a16="http://schemas.microsoft.com/office/drawing/2014/main" id="{4D4CE5D0-7D42-DF78-C828-AE123C5945EF}"/>
                </a:ext>
              </a:extLst>
            </p:cNvPr>
            <p:cNvSpPr/>
            <p:nvPr userDrawn="1"/>
          </p:nvSpPr>
          <p:spPr>
            <a:xfrm rot="8100000">
              <a:off x="79408" y="721509"/>
              <a:ext cx="458828" cy="459558"/>
            </a:xfrm>
            <a:custGeom>
              <a:avLst/>
              <a:gdLst>
                <a:gd name="connsiteX0" fmla="*/ 0 w 668487"/>
                <a:gd name="connsiteY0" fmla="*/ 0 h 668487"/>
                <a:gd name="connsiteX1" fmla="*/ 668487 w 668487"/>
                <a:gd name="connsiteY1" fmla="*/ 0 h 668487"/>
                <a:gd name="connsiteX2" fmla="*/ 668487 w 668487"/>
                <a:gd name="connsiteY2" fmla="*/ 668487 h 668487"/>
                <a:gd name="connsiteX3" fmla="*/ 0 w 668487"/>
                <a:gd name="connsiteY3" fmla="*/ 668487 h 668487"/>
                <a:gd name="connsiteX4" fmla="*/ 0 w 668487"/>
                <a:gd name="connsiteY4" fmla="*/ 0 h 668487"/>
                <a:gd name="connsiteX0" fmla="*/ 0 w 668487"/>
                <a:gd name="connsiteY0" fmla="*/ 668487 h 759927"/>
                <a:gd name="connsiteX1" fmla="*/ 0 w 668487"/>
                <a:gd name="connsiteY1" fmla="*/ 0 h 759927"/>
                <a:gd name="connsiteX2" fmla="*/ 668487 w 668487"/>
                <a:gd name="connsiteY2" fmla="*/ 0 h 759927"/>
                <a:gd name="connsiteX3" fmla="*/ 668487 w 668487"/>
                <a:gd name="connsiteY3" fmla="*/ 668487 h 759927"/>
                <a:gd name="connsiteX4" fmla="*/ 91440 w 668487"/>
                <a:gd name="connsiteY4" fmla="*/ 759927 h 759927"/>
                <a:gd name="connsiteX0" fmla="*/ 0 w 668487"/>
                <a:gd name="connsiteY0" fmla="*/ 668487 h 668487"/>
                <a:gd name="connsiteX1" fmla="*/ 0 w 668487"/>
                <a:gd name="connsiteY1" fmla="*/ 0 h 668487"/>
                <a:gd name="connsiteX2" fmla="*/ 668487 w 668487"/>
                <a:gd name="connsiteY2" fmla="*/ 0 h 668487"/>
                <a:gd name="connsiteX3" fmla="*/ 668487 w 668487"/>
                <a:gd name="connsiteY3" fmla="*/ 668487 h 668487"/>
                <a:gd name="connsiteX0" fmla="*/ 0 w 668487"/>
                <a:gd name="connsiteY0" fmla="*/ 668487 h 668487"/>
                <a:gd name="connsiteX1" fmla="*/ 0 w 668487"/>
                <a:gd name="connsiteY1" fmla="*/ 0 h 668487"/>
                <a:gd name="connsiteX2" fmla="*/ 668487 w 668487"/>
                <a:gd name="connsiteY2" fmla="*/ 0 h 668487"/>
              </a:gdLst>
              <a:ahLst/>
              <a:cxnLst>
                <a:cxn ang="0">
                  <a:pos x="connsiteX0" y="connsiteY0"/>
                </a:cxn>
                <a:cxn ang="0">
                  <a:pos x="connsiteX1" y="connsiteY1"/>
                </a:cxn>
                <a:cxn ang="0">
                  <a:pos x="connsiteX2" y="connsiteY2"/>
                </a:cxn>
              </a:cxnLst>
              <a:rect l="l" t="t" r="r" b="b"/>
              <a:pathLst>
                <a:path w="668487" h="668487">
                  <a:moveTo>
                    <a:pt x="0" y="668487"/>
                  </a:moveTo>
                  <a:lnTo>
                    <a:pt x="0" y="0"/>
                  </a:lnTo>
                  <a:lnTo>
                    <a:pt x="668487" y="0"/>
                  </a:lnTo>
                </a:path>
              </a:pathLst>
            </a:custGeom>
            <a:noFill/>
            <a:ln w="12700" cap="rnd">
              <a:solidFill>
                <a:schemeClr val="accent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30">
            <a:extLst>
              <a:ext uri="{FF2B5EF4-FFF2-40B4-BE49-F238E27FC236}">
                <a16:creationId xmlns:a16="http://schemas.microsoft.com/office/drawing/2014/main" id="{F62A2679-DCA9-EBBF-590D-3DD6D31DC867}"/>
              </a:ext>
            </a:extLst>
          </p:cNvPr>
          <p:cNvSpPr/>
          <p:nvPr/>
        </p:nvSpPr>
        <p:spPr>
          <a:xfrm>
            <a:off x="1463941" y="4319585"/>
            <a:ext cx="2649000" cy="2448000"/>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8">
            <a:extLst>
              <a:ext uri="{FF2B5EF4-FFF2-40B4-BE49-F238E27FC236}">
                <a16:creationId xmlns:a16="http://schemas.microsoft.com/office/drawing/2014/main" id="{93B52051-52F0-673F-0F79-06AF072955B3}"/>
              </a:ext>
            </a:extLst>
          </p:cNvPr>
          <p:cNvSpPr txBox="1">
            <a:spLocks/>
          </p:cNvSpPr>
          <p:nvPr/>
        </p:nvSpPr>
        <p:spPr>
          <a:xfrm>
            <a:off x="1691855" y="4487700"/>
            <a:ext cx="2271805" cy="2059218"/>
          </a:xfrm>
          <a:prstGeom prst="rect">
            <a:avLst/>
          </a:prstGeom>
        </p:spPr>
        <p:txBody>
          <a:bodyPr wrap="square" lIns="91440" tIns="45720" rIns="91440" bIns="45720" anchor="t">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b="1">
                <a:solidFill>
                  <a:srgbClr val="34616D"/>
                </a:solidFill>
              </a:rPr>
              <a:t>First-time managers </a:t>
            </a:r>
          </a:p>
          <a:p>
            <a:pPr marL="107950" indent="-107950">
              <a:lnSpc>
                <a:spcPct val="110000"/>
              </a:lnSpc>
              <a:spcBef>
                <a:spcPts val="700"/>
              </a:spcBef>
              <a:buFont typeface="Arial" panose="020B0604020202020204" pitchFamily="34" charset="0"/>
              <a:buChar char="•"/>
            </a:pPr>
            <a:r>
              <a:rPr lang="en-US" sz="1000">
                <a:solidFill>
                  <a:srgbClr val="34616D"/>
                </a:solidFill>
              </a:rPr>
              <a:t>Active listening</a:t>
            </a:r>
            <a:endParaRPr lang="en-US" sz="1000">
              <a:solidFill>
                <a:srgbClr val="34616D"/>
              </a:solidFill>
              <a:ea typeface="Verdana"/>
            </a:endParaRP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Giving &amp; receiving feedback</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Prioritization</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Team onboarding</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Performance management</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Coaching &amp; mentoring</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Building trust</a:t>
            </a:r>
          </a:p>
        </p:txBody>
      </p:sp>
      <p:sp>
        <p:nvSpPr>
          <p:cNvPr id="25" name="Rounded Rectangle 34">
            <a:extLst>
              <a:ext uri="{FF2B5EF4-FFF2-40B4-BE49-F238E27FC236}">
                <a16:creationId xmlns:a16="http://schemas.microsoft.com/office/drawing/2014/main" id="{D2A17052-E693-1DDE-A963-822C8CAB4A7B}"/>
              </a:ext>
            </a:extLst>
          </p:cNvPr>
          <p:cNvSpPr/>
          <p:nvPr/>
        </p:nvSpPr>
        <p:spPr>
          <a:xfrm>
            <a:off x="4713355" y="4306447"/>
            <a:ext cx="2649000" cy="2448000"/>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18">
            <a:extLst>
              <a:ext uri="{FF2B5EF4-FFF2-40B4-BE49-F238E27FC236}">
                <a16:creationId xmlns:a16="http://schemas.microsoft.com/office/drawing/2014/main" id="{8CC2E946-6C26-98F0-2110-F421305C4B01}"/>
              </a:ext>
            </a:extLst>
          </p:cNvPr>
          <p:cNvSpPr txBox="1">
            <a:spLocks/>
          </p:cNvSpPr>
          <p:nvPr/>
        </p:nvSpPr>
        <p:spPr>
          <a:xfrm>
            <a:off x="5078735" y="4511691"/>
            <a:ext cx="2077441" cy="2356735"/>
          </a:xfrm>
          <a:prstGeom prst="rect">
            <a:avLst/>
          </a:prstGeom>
        </p:spPr>
        <p:txBody>
          <a:bodyPr wrap="square" lIns="91440" tIns="45720" rIns="91440" bIns="45720" anchor="t">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b="1">
                <a:solidFill>
                  <a:srgbClr val="34616D"/>
                </a:solidFill>
              </a:rPr>
              <a:t>Mid-level managers </a:t>
            </a:r>
          </a:p>
          <a:p>
            <a:pPr marL="107950" indent="-107950">
              <a:lnSpc>
                <a:spcPct val="110000"/>
              </a:lnSpc>
              <a:spcBef>
                <a:spcPts val="700"/>
              </a:spcBef>
              <a:buFont typeface="Arial" panose="020B0604020202020204" pitchFamily="34" charset="0"/>
              <a:buChar char="•"/>
            </a:pPr>
            <a:r>
              <a:rPr lang="en-US" sz="1000">
                <a:solidFill>
                  <a:srgbClr val="34616D"/>
                </a:solidFill>
              </a:rPr>
              <a:t>Performance management</a:t>
            </a:r>
            <a:endParaRPr lang="en-US" sz="1000">
              <a:solidFill>
                <a:srgbClr val="34616D"/>
              </a:solidFill>
              <a:ea typeface="Verdana"/>
            </a:endParaRP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Problem solving</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Delegation</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Conflict management</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Team development</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Career development</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Resource management</a:t>
            </a:r>
          </a:p>
          <a:p>
            <a:pPr marL="107950" indent="-107950">
              <a:lnSpc>
                <a:spcPct val="110000"/>
              </a:lnSpc>
              <a:buFont typeface="Arial" panose="020B0604020202020204" pitchFamily="34" charset="0"/>
              <a:buChar char="•"/>
            </a:pPr>
            <a:endParaRPr lang="en-US" sz="1000">
              <a:solidFill>
                <a:srgbClr val="34616D"/>
              </a:solidFill>
              <a:ea typeface="Verdana"/>
            </a:endParaRPr>
          </a:p>
        </p:txBody>
      </p:sp>
      <p:sp>
        <p:nvSpPr>
          <p:cNvPr id="29" name="Rounded Rectangle 37">
            <a:extLst>
              <a:ext uri="{FF2B5EF4-FFF2-40B4-BE49-F238E27FC236}">
                <a16:creationId xmlns:a16="http://schemas.microsoft.com/office/drawing/2014/main" id="{072B1FD8-39A1-9B9A-88A7-351B640E7499}"/>
              </a:ext>
            </a:extLst>
          </p:cNvPr>
          <p:cNvSpPr/>
          <p:nvPr/>
        </p:nvSpPr>
        <p:spPr>
          <a:xfrm>
            <a:off x="7739424" y="4293309"/>
            <a:ext cx="2649000" cy="2448000"/>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18">
            <a:extLst>
              <a:ext uri="{FF2B5EF4-FFF2-40B4-BE49-F238E27FC236}">
                <a16:creationId xmlns:a16="http://schemas.microsoft.com/office/drawing/2014/main" id="{62244319-8E2E-8B2B-AF66-0B515F9BC950}"/>
              </a:ext>
            </a:extLst>
          </p:cNvPr>
          <p:cNvSpPr txBox="1">
            <a:spLocks/>
          </p:cNvSpPr>
          <p:nvPr/>
        </p:nvSpPr>
        <p:spPr>
          <a:xfrm>
            <a:off x="8065390" y="4511691"/>
            <a:ext cx="2010206" cy="2059218"/>
          </a:xfrm>
          <a:prstGeom prst="rect">
            <a:avLst/>
          </a:prstGeom>
        </p:spPr>
        <p:txBody>
          <a:bodyPr wrap="square" lIns="91440" tIns="45720" rIns="91440" bIns="45720" anchor="t">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b="1">
                <a:solidFill>
                  <a:srgbClr val="34616D"/>
                </a:solidFill>
              </a:rPr>
              <a:t>Executives </a:t>
            </a:r>
          </a:p>
          <a:p>
            <a:pPr marL="107950" indent="-107950">
              <a:lnSpc>
                <a:spcPct val="110000"/>
              </a:lnSpc>
              <a:spcBef>
                <a:spcPts val="700"/>
              </a:spcBef>
              <a:buFont typeface="Arial" panose="020B0604020202020204" pitchFamily="34" charset="0"/>
              <a:buChar char="•"/>
            </a:pPr>
            <a:r>
              <a:rPr lang="en-US" sz="1000">
                <a:solidFill>
                  <a:srgbClr val="34616D"/>
                </a:solidFill>
              </a:rPr>
              <a:t>Vision &amp; strategic thinking</a:t>
            </a:r>
            <a:endParaRPr lang="en-US" sz="1000">
              <a:solidFill>
                <a:srgbClr val="34616D"/>
              </a:solidFill>
              <a:ea typeface="Verdana"/>
            </a:endParaRP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Innovation &amp; creativity</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Motivation &amp; engagement</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Organizational culture</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Inclusive leadership</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Influence &amp; authority</a:t>
            </a:r>
          </a:p>
          <a:p>
            <a:pPr marL="107950" indent="-107950">
              <a:lnSpc>
                <a:spcPct val="110000"/>
              </a:lnSpc>
              <a:spcBef>
                <a:spcPts val="700"/>
              </a:spcBef>
              <a:buFont typeface="Arial" panose="020B0604020202020204" pitchFamily="34" charset="0"/>
              <a:buChar char="•"/>
            </a:pPr>
            <a:r>
              <a:rPr lang="en-US" sz="1000">
                <a:solidFill>
                  <a:srgbClr val="34616D"/>
                </a:solidFill>
                <a:ea typeface="Verdana"/>
              </a:rPr>
              <a:t>Goal management</a:t>
            </a:r>
          </a:p>
        </p:txBody>
      </p:sp>
      <p:pic>
        <p:nvPicPr>
          <p:cNvPr id="33" name="Graphic 32">
            <a:extLst>
              <a:ext uri="{FF2B5EF4-FFF2-40B4-BE49-F238E27FC236}">
                <a16:creationId xmlns:a16="http://schemas.microsoft.com/office/drawing/2014/main" id="{A30DA152-B973-D926-165B-8A6A83693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043510" y="5196626"/>
            <a:ext cx="703341" cy="748407"/>
          </a:xfrm>
          <a:prstGeom prst="rect">
            <a:avLst/>
          </a:prstGeom>
        </p:spPr>
      </p:pic>
      <p:pic>
        <p:nvPicPr>
          <p:cNvPr id="35" name="Graphic 34">
            <a:extLst>
              <a:ext uri="{FF2B5EF4-FFF2-40B4-BE49-F238E27FC236}">
                <a16:creationId xmlns:a16="http://schemas.microsoft.com/office/drawing/2014/main" id="{9B24AE41-14D1-2D41-7A01-122A71E63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152031" y="5219988"/>
            <a:ext cx="315000" cy="206275"/>
          </a:xfrm>
          <a:prstGeom prst="rect">
            <a:avLst/>
          </a:prstGeom>
        </p:spPr>
      </p:pic>
      <p:sp>
        <p:nvSpPr>
          <p:cNvPr id="62" name="TextBox 61">
            <a:extLst>
              <a:ext uri="{FF2B5EF4-FFF2-40B4-BE49-F238E27FC236}">
                <a16:creationId xmlns:a16="http://schemas.microsoft.com/office/drawing/2014/main" id="{87F4CF9E-DF1B-D1FC-56FC-2B02DBC2E296}"/>
              </a:ext>
            </a:extLst>
          </p:cNvPr>
          <p:cNvSpPr txBox="1"/>
          <p:nvPr/>
        </p:nvSpPr>
        <p:spPr>
          <a:xfrm rot="16200000">
            <a:off x="495356" y="5192195"/>
            <a:ext cx="15248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chemeClr val="accent5"/>
                </a:solidFill>
              </a:rPr>
              <a:t>Popular skills </a:t>
            </a:r>
            <a:endParaRPr lang="en-US" sz="1200">
              <a:solidFill>
                <a:schemeClr val="accent5"/>
              </a:solidFill>
            </a:endParaRPr>
          </a:p>
        </p:txBody>
      </p:sp>
      <p:pic>
        <p:nvPicPr>
          <p:cNvPr id="63" name="Graphic 62">
            <a:extLst>
              <a:ext uri="{FF2B5EF4-FFF2-40B4-BE49-F238E27FC236}">
                <a16:creationId xmlns:a16="http://schemas.microsoft.com/office/drawing/2014/main" id="{35E959BF-7FE8-9829-1ADF-7E64EDC73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224820" y="5188897"/>
            <a:ext cx="669724" cy="692378"/>
          </a:xfrm>
          <a:prstGeom prst="rect">
            <a:avLst/>
          </a:prstGeom>
        </p:spPr>
      </p:pic>
      <p:sp>
        <p:nvSpPr>
          <p:cNvPr id="4" name="TextBox 1">
            <a:extLst>
              <a:ext uri="{FF2B5EF4-FFF2-40B4-BE49-F238E27FC236}">
                <a16:creationId xmlns:a16="http://schemas.microsoft.com/office/drawing/2014/main" id="{18586BEC-C113-4C26-4567-719B6B0BAEA5}"/>
              </a:ext>
            </a:extLst>
          </p:cNvPr>
          <p:cNvSpPr txBox="1"/>
          <p:nvPr/>
        </p:nvSpPr>
        <p:spPr>
          <a:xfrm>
            <a:off x="1041794" y="982989"/>
            <a:ext cx="9330788" cy="5443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200">
                <a:solidFill>
                  <a:srgbClr val="35626D"/>
                </a:solidFill>
              </a:rPr>
              <a:t>Leadership training is often flagged as a business priority for many different reasons. </a:t>
            </a:r>
            <a:br>
              <a:rPr lang="en-US" sz="1200">
                <a:solidFill>
                  <a:srgbClr val="35626D"/>
                </a:solidFill>
              </a:rPr>
            </a:br>
            <a:r>
              <a:rPr lang="en-US" sz="1200">
                <a:solidFill>
                  <a:srgbClr val="35626D"/>
                </a:solidFill>
              </a:rPr>
              <a:t>Dig deep to identify the key drivers and relevant skills for your organization. Below are a few common examples.</a:t>
            </a:r>
          </a:p>
        </p:txBody>
      </p:sp>
      <p:sp>
        <p:nvSpPr>
          <p:cNvPr id="6" name="Title 15">
            <a:extLst>
              <a:ext uri="{FF2B5EF4-FFF2-40B4-BE49-F238E27FC236}">
                <a16:creationId xmlns:a16="http://schemas.microsoft.com/office/drawing/2014/main" id="{F59F6C8B-DA1D-DD38-C113-AFEBAEC6FE8D}"/>
              </a:ext>
            </a:extLst>
          </p:cNvPr>
          <p:cNvSpPr txBox="1">
            <a:spLocks/>
          </p:cNvSpPr>
          <p:nvPr/>
        </p:nvSpPr>
        <p:spPr>
          <a:xfrm>
            <a:off x="150030" y="500303"/>
            <a:ext cx="891764" cy="30117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500" b="1">
                <a:solidFill>
                  <a:schemeClr val="accent6"/>
                </a:solidFill>
                <a:highlight>
                  <a:srgbClr val="D3FF26"/>
                </a:highlight>
                <a:latin typeface="+mn-lt"/>
              </a:rPr>
              <a:t>Step 1</a:t>
            </a:r>
            <a:endParaRPr lang="en-US">
              <a:solidFill>
                <a:schemeClr val="accent6"/>
              </a:solidFill>
              <a:highlight>
                <a:srgbClr val="D3FF26"/>
              </a:highlight>
            </a:endParaRPr>
          </a:p>
        </p:txBody>
      </p:sp>
      <p:sp>
        <p:nvSpPr>
          <p:cNvPr id="8" name="Title 15">
            <a:extLst>
              <a:ext uri="{FF2B5EF4-FFF2-40B4-BE49-F238E27FC236}">
                <a16:creationId xmlns:a16="http://schemas.microsoft.com/office/drawing/2014/main" id="{8D4D8AC4-AA5E-71A6-128B-CDBC5A5BC1F4}"/>
              </a:ext>
            </a:extLst>
          </p:cNvPr>
          <p:cNvSpPr txBox="1">
            <a:spLocks/>
          </p:cNvSpPr>
          <p:nvPr/>
        </p:nvSpPr>
        <p:spPr>
          <a:xfrm>
            <a:off x="150030" y="3774282"/>
            <a:ext cx="891764" cy="30117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500" b="1">
                <a:solidFill>
                  <a:schemeClr val="accent6"/>
                </a:solidFill>
                <a:highlight>
                  <a:srgbClr val="D3FF26"/>
                </a:highlight>
                <a:latin typeface="+mn-lt"/>
              </a:rPr>
              <a:t>Step 2</a:t>
            </a:r>
            <a:endParaRPr lang="en-US">
              <a:solidFill>
                <a:schemeClr val="accent6"/>
              </a:solidFill>
              <a:highlight>
                <a:srgbClr val="D3FF26"/>
              </a:highlight>
            </a:endParaRPr>
          </a:p>
        </p:txBody>
      </p:sp>
      <p:sp>
        <p:nvSpPr>
          <p:cNvPr id="3" name="Title 15">
            <a:extLst>
              <a:ext uri="{FF2B5EF4-FFF2-40B4-BE49-F238E27FC236}">
                <a16:creationId xmlns:a16="http://schemas.microsoft.com/office/drawing/2014/main" id="{D05C8C5C-E446-AC89-0B69-1ECAA4355590}"/>
              </a:ext>
            </a:extLst>
          </p:cNvPr>
          <p:cNvSpPr txBox="1">
            <a:spLocks/>
          </p:cNvSpPr>
          <p:nvPr/>
        </p:nvSpPr>
        <p:spPr>
          <a:xfrm>
            <a:off x="983649" y="3670408"/>
            <a:ext cx="10108412" cy="508922"/>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a:solidFill>
                  <a:schemeClr val="tx2"/>
                </a:solidFill>
                <a:latin typeface="Georgia"/>
              </a:rPr>
              <a:t>Evaluate your leaders’ skills</a:t>
            </a:r>
            <a:endParaRPr lang="en-US">
              <a:solidFill>
                <a:schemeClr val="tx2"/>
              </a:solidFill>
            </a:endParaRPr>
          </a:p>
        </p:txBody>
      </p:sp>
    </p:spTree>
    <p:extLst>
      <p:ext uri="{BB962C8B-B14F-4D97-AF65-F5344CB8AC3E}">
        <p14:creationId xmlns:p14="http://schemas.microsoft.com/office/powerpoint/2010/main" val="3401624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ounded Rectangle 16">
            <a:extLst>
              <a:ext uri="{FF2B5EF4-FFF2-40B4-BE49-F238E27FC236}">
                <a16:creationId xmlns:a16="http://schemas.microsoft.com/office/drawing/2014/main" id="{AC7053DF-D40E-A7CE-B8CA-B6903BBA3722}"/>
              </a:ext>
            </a:extLst>
          </p:cNvPr>
          <p:cNvSpPr/>
          <p:nvPr/>
        </p:nvSpPr>
        <p:spPr>
          <a:xfrm>
            <a:off x="3836959" y="1930518"/>
            <a:ext cx="1595924" cy="31287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grpSp>
        <p:nvGrpSpPr>
          <p:cNvPr id="18" name="Group 17">
            <a:extLst>
              <a:ext uri="{FF2B5EF4-FFF2-40B4-BE49-F238E27FC236}">
                <a16:creationId xmlns:a16="http://schemas.microsoft.com/office/drawing/2014/main" id="{6B07A95C-E6E9-1D0A-446C-6429D7977801}"/>
              </a:ext>
            </a:extLst>
          </p:cNvPr>
          <p:cNvGrpSpPr/>
          <p:nvPr/>
        </p:nvGrpSpPr>
        <p:grpSpPr>
          <a:xfrm>
            <a:off x="3841441" y="130247"/>
            <a:ext cx="7274631" cy="1172136"/>
            <a:chOff x="4694081" y="733504"/>
            <a:chExt cx="6996406" cy="1295400"/>
          </a:xfrm>
        </p:grpSpPr>
        <p:sp>
          <p:nvSpPr>
            <p:cNvPr id="16" name="Rounded Rectangle 15">
              <a:extLst>
                <a:ext uri="{FF2B5EF4-FFF2-40B4-BE49-F238E27FC236}">
                  <a16:creationId xmlns:a16="http://schemas.microsoft.com/office/drawing/2014/main" id="{217EAC26-5862-DA5F-456A-9739CCBBCFF5}"/>
                </a:ext>
              </a:extLst>
            </p:cNvPr>
            <p:cNvSpPr/>
            <p:nvPr/>
          </p:nvSpPr>
          <p:spPr>
            <a:xfrm>
              <a:off x="5431201" y="733504"/>
              <a:ext cx="6259286" cy="12954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sp>
          <p:nvSpPr>
            <p:cNvPr id="17" name="Rounded Rectangle 16">
              <a:extLst>
                <a:ext uri="{FF2B5EF4-FFF2-40B4-BE49-F238E27FC236}">
                  <a16:creationId xmlns:a16="http://schemas.microsoft.com/office/drawing/2014/main" id="{88863E98-EF4B-7DB5-BAF3-9658D7023C7A}"/>
                </a:ext>
              </a:extLst>
            </p:cNvPr>
            <p:cNvSpPr/>
            <p:nvPr/>
          </p:nvSpPr>
          <p:spPr>
            <a:xfrm>
              <a:off x="4694081" y="1241932"/>
              <a:ext cx="1534886" cy="34578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grpSp>
      <p:sp>
        <p:nvSpPr>
          <p:cNvPr id="20" name="Rounded Rectangle 19">
            <a:extLst>
              <a:ext uri="{FF2B5EF4-FFF2-40B4-BE49-F238E27FC236}">
                <a16:creationId xmlns:a16="http://schemas.microsoft.com/office/drawing/2014/main" id="{F9DEDBD8-3242-8C63-A402-78208FB6B843}"/>
              </a:ext>
            </a:extLst>
          </p:cNvPr>
          <p:cNvSpPr/>
          <p:nvPr/>
        </p:nvSpPr>
        <p:spPr>
          <a:xfrm>
            <a:off x="4564017" y="1510554"/>
            <a:ext cx="5868297" cy="1138519"/>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grpSp>
        <p:nvGrpSpPr>
          <p:cNvPr id="24" name="Group 23">
            <a:extLst>
              <a:ext uri="{FF2B5EF4-FFF2-40B4-BE49-F238E27FC236}">
                <a16:creationId xmlns:a16="http://schemas.microsoft.com/office/drawing/2014/main" id="{776951C8-EBD0-0FC6-6671-BCB97487092E}"/>
              </a:ext>
            </a:extLst>
          </p:cNvPr>
          <p:cNvGrpSpPr/>
          <p:nvPr/>
        </p:nvGrpSpPr>
        <p:grpSpPr>
          <a:xfrm>
            <a:off x="3335230" y="2811717"/>
            <a:ext cx="8286190" cy="1138519"/>
            <a:chOff x="2864458" y="27533"/>
            <a:chExt cx="7365637" cy="1295400"/>
          </a:xfrm>
        </p:grpSpPr>
        <p:sp>
          <p:nvSpPr>
            <p:cNvPr id="25" name="Rounded Rectangle 24">
              <a:extLst>
                <a:ext uri="{FF2B5EF4-FFF2-40B4-BE49-F238E27FC236}">
                  <a16:creationId xmlns:a16="http://schemas.microsoft.com/office/drawing/2014/main" id="{C9E9F05A-5CC9-18F3-8354-A7075F3B89C5}"/>
                </a:ext>
              </a:extLst>
            </p:cNvPr>
            <p:cNvSpPr/>
            <p:nvPr/>
          </p:nvSpPr>
          <p:spPr>
            <a:xfrm>
              <a:off x="3970809" y="27533"/>
              <a:ext cx="6259286" cy="12954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sp>
          <p:nvSpPr>
            <p:cNvPr id="27" name="Rounded Rectangle 26">
              <a:extLst>
                <a:ext uri="{FF2B5EF4-FFF2-40B4-BE49-F238E27FC236}">
                  <a16:creationId xmlns:a16="http://schemas.microsoft.com/office/drawing/2014/main" id="{99E70F75-89C7-696F-D584-FA58C0D5C48F}"/>
                </a:ext>
              </a:extLst>
            </p:cNvPr>
            <p:cNvSpPr/>
            <p:nvPr/>
          </p:nvSpPr>
          <p:spPr>
            <a:xfrm>
              <a:off x="2864458" y="457520"/>
              <a:ext cx="1534886" cy="34578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grpSp>
      <p:grpSp>
        <p:nvGrpSpPr>
          <p:cNvPr id="37" name="Group 36">
            <a:extLst>
              <a:ext uri="{FF2B5EF4-FFF2-40B4-BE49-F238E27FC236}">
                <a16:creationId xmlns:a16="http://schemas.microsoft.com/office/drawing/2014/main" id="{618B1A32-38AB-5B66-7F19-83D198564022}"/>
              </a:ext>
            </a:extLst>
          </p:cNvPr>
          <p:cNvGrpSpPr/>
          <p:nvPr/>
        </p:nvGrpSpPr>
        <p:grpSpPr>
          <a:xfrm>
            <a:off x="3411389" y="4166032"/>
            <a:ext cx="8663410" cy="1149724"/>
            <a:chOff x="4499220" y="733504"/>
            <a:chExt cx="7001097" cy="1295400"/>
          </a:xfrm>
        </p:grpSpPr>
        <p:sp>
          <p:nvSpPr>
            <p:cNvPr id="38" name="Rounded Rectangle 37">
              <a:extLst>
                <a:ext uri="{FF2B5EF4-FFF2-40B4-BE49-F238E27FC236}">
                  <a16:creationId xmlns:a16="http://schemas.microsoft.com/office/drawing/2014/main" id="{3BCA1AEC-A2D4-DEA0-CEB1-EF8CAE32D3A4}"/>
                </a:ext>
              </a:extLst>
            </p:cNvPr>
            <p:cNvSpPr/>
            <p:nvPr/>
          </p:nvSpPr>
          <p:spPr>
            <a:xfrm>
              <a:off x="5431201" y="733504"/>
              <a:ext cx="6069116" cy="12954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sp>
          <p:nvSpPr>
            <p:cNvPr id="39" name="Rounded Rectangle 38">
              <a:extLst>
                <a:ext uri="{FF2B5EF4-FFF2-40B4-BE49-F238E27FC236}">
                  <a16:creationId xmlns:a16="http://schemas.microsoft.com/office/drawing/2014/main" id="{E0C05A42-E525-8948-0290-ED3218669398}"/>
                </a:ext>
              </a:extLst>
            </p:cNvPr>
            <p:cNvSpPr/>
            <p:nvPr/>
          </p:nvSpPr>
          <p:spPr>
            <a:xfrm>
              <a:off x="4499220" y="1195689"/>
              <a:ext cx="1534886" cy="34578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grpSp>
      <p:sp>
        <p:nvSpPr>
          <p:cNvPr id="40" name="Rectangle 39">
            <a:extLst>
              <a:ext uri="{FF2B5EF4-FFF2-40B4-BE49-F238E27FC236}">
                <a16:creationId xmlns:a16="http://schemas.microsoft.com/office/drawing/2014/main" id="{45D29D08-7BE9-2AB5-F1BD-EFA9E7807C8C}"/>
              </a:ext>
            </a:extLst>
          </p:cNvPr>
          <p:cNvSpPr/>
          <p:nvPr/>
        </p:nvSpPr>
        <p:spPr>
          <a:xfrm>
            <a:off x="-88" y="0"/>
            <a:ext cx="4022998"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pic>
        <p:nvPicPr>
          <p:cNvPr id="63" name="Picture 62">
            <a:extLst>
              <a:ext uri="{FF2B5EF4-FFF2-40B4-BE49-F238E27FC236}">
                <a16:creationId xmlns:a16="http://schemas.microsoft.com/office/drawing/2014/main" id="{B46BF701-CA6E-F889-021C-5F5696C4D863}"/>
              </a:ext>
            </a:extLst>
          </p:cNvPr>
          <p:cNvPicPr>
            <a:picLocks noChangeAspect="1"/>
          </p:cNvPicPr>
          <p:nvPr/>
        </p:nvPicPr>
        <p:blipFill>
          <a:blip r:embed="rId3"/>
          <a:stretch>
            <a:fillRect/>
          </a:stretch>
        </p:blipFill>
        <p:spPr>
          <a:xfrm>
            <a:off x="4682898" y="1906135"/>
            <a:ext cx="1145523" cy="297837"/>
          </a:xfrm>
          <a:prstGeom prst="rect">
            <a:avLst/>
          </a:prstGeom>
        </p:spPr>
      </p:pic>
      <p:pic>
        <p:nvPicPr>
          <p:cNvPr id="64" name="Picture 63">
            <a:extLst>
              <a:ext uri="{FF2B5EF4-FFF2-40B4-BE49-F238E27FC236}">
                <a16:creationId xmlns:a16="http://schemas.microsoft.com/office/drawing/2014/main" id="{C83FAF41-B3E7-32A3-385C-FCC4E56F2290}"/>
              </a:ext>
            </a:extLst>
          </p:cNvPr>
          <p:cNvPicPr>
            <a:picLocks noChangeAspect="1"/>
          </p:cNvPicPr>
          <p:nvPr/>
        </p:nvPicPr>
        <p:blipFill>
          <a:blip r:embed="rId4"/>
          <a:stretch>
            <a:fillRect/>
          </a:stretch>
        </p:blipFill>
        <p:spPr>
          <a:xfrm>
            <a:off x="4716125" y="3126063"/>
            <a:ext cx="1377179" cy="612879"/>
          </a:xfrm>
          <a:prstGeom prst="rect">
            <a:avLst/>
          </a:prstGeom>
        </p:spPr>
      </p:pic>
      <p:pic>
        <p:nvPicPr>
          <p:cNvPr id="65" name="Picture 64">
            <a:extLst>
              <a:ext uri="{FF2B5EF4-FFF2-40B4-BE49-F238E27FC236}">
                <a16:creationId xmlns:a16="http://schemas.microsoft.com/office/drawing/2014/main" id="{FDB16A2B-0086-73BD-E42B-4F392F79D2FB}"/>
              </a:ext>
            </a:extLst>
          </p:cNvPr>
          <p:cNvPicPr>
            <a:picLocks noChangeAspect="1"/>
          </p:cNvPicPr>
          <p:nvPr/>
        </p:nvPicPr>
        <p:blipFill rotWithShape="1">
          <a:blip r:embed="rId5"/>
          <a:srcRect l="12978" t="77613" r="12978" b="3129"/>
          <a:stretch/>
        </p:blipFill>
        <p:spPr>
          <a:xfrm>
            <a:off x="4621966" y="4560247"/>
            <a:ext cx="1643489" cy="226217"/>
          </a:xfrm>
          <a:prstGeom prst="rect">
            <a:avLst/>
          </a:prstGeom>
        </p:spPr>
      </p:pic>
      <p:sp>
        <p:nvSpPr>
          <p:cNvPr id="71" name="Rounded Rectangle 70">
            <a:extLst>
              <a:ext uri="{FF2B5EF4-FFF2-40B4-BE49-F238E27FC236}">
                <a16:creationId xmlns:a16="http://schemas.microsoft.com/office/drawing/2014/main" id="{4096EE6F-3E92-6A62-6CB0-B678539EAEE6}"/>
              </a:ext>
            </a:extLst>
          </p:cNvPr>
          <p:cNvSpPr/>
          <p:nvPr/>
        </p:nvSpPr>
        <p:spPr>
          <a:xfrm>
            <a:off x="6719156" y="784104"/>
            <a:ext cx="1201277"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Microlearning</a:t>
            </a:r>
          </a:p>
        </p:txBody>
      </p:sp>
      <p:sp>
        <p:nvSpPr>
          <p:cNvPr id="72" name="Rounded Rectangle 71">
            <a:extLst>
              <a:ext uri="{FF2B5EF4-FFF2-40B4-BE49-F238E27FC236}">
                <a16:creationId xmlns:a16="http://schemas.microsoft.com/office/drawing/2014/main" id="{049DD8DD-B0A3-DAAE-2CF2-660057DFFEB7}"/>
              </a:ext>
            </a:extLst>
          </p:cNvPr>
          <p:cNvSpPr/>
          <p:nvPr/>
        </p:nvSpPr>
        <p:spPr>
          <a:xfrm>
            <a:off x="8088223" y="784104"/>
            <a:ext cx="820343" cy="262839"/>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FAF2ED"/>
                </a:solidFill>
                <a:latin typeface="Verdana"/>
              </a:rPr>
              <a:t>7</a:t>
            </a:r>
            <a:r>
              <a:rPr kumimoji="0" lang="en-US" sz="1000" b="0" i="0" u="none" strike="noStrike" kern="1200" cap="none" spc="0" normalizeH="0" baseline="0" noProof="0" dirty="0">
                <a:ln>
                  <a:noFill/>
                </a:ln>
                <a:solidFill>
                  <a:srgbClr val="FAF2ED"/>
                </a:solidFill>
                <a:effectLst/>
                <a:uLnTx/>
                <a:uFillTx/>
                <a:latin typeface="Verdana"/>
                <a:ea typeface="+mn-ea"/>
                <a:cs typeface="+mn-cs"/>
              </a:rPr>
              <a:t>0+</a:t>
            </a:r>
          </a:p>
        </p:txBody>
      </p:sp>
      <p:sp>
        <p:nvSpPr>
          <p:cNvPr id="73" name="Rounded Rectangle 72">
            <a:extLst>
              <a:ext uri="{FF2B5EF4-FFF2-40B4-BE49-F238E27FC236}">
                <a16:creationId xmlns:a16="http://schemas.microsoft.com/office/drawing/2014/main" id="{54D02A26-0112-0286-C329-369935D021C8}"/>
              </a:ext>
            </a:extLst>
          </p:cNvPr>
          <p:cNvSpPr/>
          <p:nvPr/>
        </p:nvSpPr>
        <p:spPr>
          <a:xfrm>
            <a:off x="9054180" y="784104"/>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2ED"/>
                </a:solidFill>
                <a:effectLst/>
                <a:uLnTx/>
                <a:uFillTx/>
                <a:latin typeface="Verdana"/>
                <a:ea typeface="+mn-ea"/>
                <a:cs typeface="+mn-cs"/>
              </a:rPr>
              <a:t>Beg &amp; Int</a:t>
            </a:r>
          </a:p>
        </p:txBody>
      </p:sp>
      <p:sp>
        <p:nvSpPr>
          <p:cNvPr id="74" name="Rounded Rectangle 73">
            <a:extLst>
              <a:ext uri="{FF2B5EF4-FFF2-40B4-BE49-F238E27FC236}">
                <a16:creationId xmlns:a16="http://schemas.microsoft.com/office/drawing/2014/main" id="{99AA91EE-F97A-C419-AD00-E048D57CB02A}"/>
              </a:ext>
            </a:extLst>
          </p:cNvPr>
          <p:cNvSpPr/>
          <p:nvPr/>
        </p:nvSpPr>
        <p:spPr>
          <a:xfrm>
            <a:off x="10095634" y="784104"/>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EN</a:t>
            </a:r>
          </a:p>
        </p:txBody>
      </p:sp>
      <p:sp>
        <p:nvSpPr>
          <p:cNvPr id="15" name="Title 1">
            <a:extLst>
              <a:ext uri="{FF2B5EF4-FFF2-40B4-BE49-F238E27FC236}">
                <a16:creationId xmlns:a16="http://schemas.microsoft.com/office/drawing/2014/main" id="{630434ED-E035-27AC-BD1C-9680CFEBACF5}"/>
              </a:ext>
            </a:extLst>
          </p:cNvPr>
          <p:cNvSpPr txBox="1">
            <a:spLocks/>
          </p:cNvSpPr>
          <p:nvPr/>
        </p:nvSpPr>
        <p:spPr>
          <a:xfrm>
            <a:off x="235324" y="1271963"/>
            <a:ext cx="3712857" cy="2143215"/>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0" i="0" u="none" strike="noStrike" kern="1200" cap="none" spc="0" normalizeH="0" baseline="0" noProof="0">
                <a:ln>
                  <a:noFill/>
                </a:ln>
                <a:solidFill>
                  <a:srgbClr val="FFFFFF"/>
                </a:solidFill>
                <a:effectLst/>
                <a:uLnTx/>
                <a:uFillTx/>
                <a:latin typeface="Georgia"/>
                <a:ea typeface="+mj-ea"/>
                <a:cs typeface="+mj-cs"/>
              </a:rPr>
              <a:t>Power your learning program with Go1’s recommended providers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Georgia" panose="02040502050405020303" pitchFamily="18" charset="0"/>
              <a:ea typeface="+mj-ea"/>
              <a:cs typeface="+mj-cs"/>
            </a:endParaRPr>
          </a:p>
        </p:txBody>
      </p:sp>
      <p:sp>
        <p:nvSpPr>
          <p:cNvPr id="8" name="TextBox 1">
            <a:extLst>
              <a:ext uri="{FF2B5EF4-FFF2-40B4-BE49-F238E27FC236}">
                <a16:creationId xmlns:a16="http://schemas.microsoft.com/office/drawing/2014/main" id="{F20615E4-D439-B0D1-147C-155B46CFA95F}"/>
              </a:ext>
            </a:extLst>
          </p:cNvPr>
          <p:cNvSpPr txBox="1"/>
          <p:nvPr/>
        </p:nvSpPr>
        <p:spPr>
          <a:xfrm>
            <a:off x="215130" y="3088401"/>
            <a:ext cx="3581118" cy="30431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1" i="0" u="none" strike="noStrike" kern="1200" cap="none" spc="0" normalizeH="0" baseline="0" noProof="0">
                <a:ln>
                  <a:noFill/>
                </a:ln>
                <a:solidFill>
                  <a:srgbClr val="DFAD8D"/>
                </a:solidFill>
                <a:effectLst/>
                <a:uLnTx/>
                <a:uFillTx/>
                <a:latin typeface="Verdana"/>
                <a:ea typeface="+mn-ea"/>
                <a:cs typeface="+mn-cs"/>
              </a:rPr>
              <a:t>Designed to build leaders at all levels</a:t>
            </a:r>
            <a:endParaRPr kumimoji="0" lang="en-US" sz="1200" b="0" i="0" u="none" strike="noStrike" kern="1200" cap="none" spc="0" normalizeH="0" baseline="0" noProof="0">
              <a:ln>
                <a:noFill/>
              </a:ln>
              <a:solidFill>
                <a:srgbClr val="114954"/>
              </a:solidFill>
              <a:effectLst/>
              <a:uLnTx/>
              <a:uFillTx/>
              <a:latin typeface="Verdana"/>
              <a:ea typeface="Verdana"/>
              <a:cs typeface="+mn-cs"/>
            </a:endParaRPr>
          </a:p>
        </p:txBody>
      </p:sp>
      <p:sp>
        <p:nvSpPr>
          <p:cNvPr id="12" name="TextBox 11">
            <a:extLst>
              <a:ext uri="{FF2B5EF4-FFF2-40B4-BE49-F238E27FC236}">
                <a16:creationId xmlns:a16="http://schemas.microsoft.com/office/drawing/2014/main" id="{C37BA8F2-DA94-5B25-576F-074878B9E14C}"/>
              </a:ext>
            </a:extLst>
          </p:cNvPr>
          <p:cNvSpPr txBox="1"/>
          <p:nvPr/>
        </p:nvSpPr>
        <p:spPr>
          <a:xfrm>
            <a:off x="2286000" y="5314765"/>
            <a:ext cx="1138452" cy="89255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accent4"/>
                </a:solidFill>
                <a:effectLst/>
                <a:uLnTx/>
                <a:uFillTx/>
                <a:latin typeface="Verdana"/>
                <a:ea typeface="+mn-ea"/>
                <a:cs typeface="+mn-cs"/>
              </a:rPr>
              <a:t>15</a:t>
            </a:r>
            <a:r>
              <a:rPr kumimoji="0" lang="en-US" sz="3000" b="1" i="0" u="none" strike="noStrike" kern="1200" cap="none" spc="0" normalizeH="0" baseline="30000" noProof="0">
                <a:ln>
                  <a:noFill/>
                </a:ln>
                <a:solidFill>
                  <a:schemeClr val="accent4"/>
                </a:solidFill>
                <a:effectLst/>
                <a:uLnTx/>
                <a:uFillTx/>
                <a:latin typeface="Verdana"/>
                <a:ea typeface="+mn-ea"/>
                <a:cs typeface="+mn-cs"/>
              </a:rPr>
              <a:t>+</a:t>
            </a:r>
            <a:endParaRPr kumimoji="0" lang="en-US" sz="3000" b="1" i="0" u="none" strike="noStrike" kern="1200" cap="none" spc="0" normalizeH="0" baseline="30000" noProof="0">
              <a:ln>
                <a:noFill/>
              </a:ln>
              <a:solidFill>
                <a:schemeClr val="accent4"/>
              </a:solidFill>
              <a:effectLst/>
              <a:uLnTx/>
              <a:uFillTx/>
              <a:latin typeface="Verdana"/>
              <a:ea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AF2ED"/>
                </a:solidFill>
                <a:effectLst/>
                <a:uLnTx/>
                <a:uFillTx/>
                <a:latin typeface="Verdana"/>
                <a:ea typeface="+mn-ea"/>
                <a:cs typeface="+mn-cs"/>
              </a:rPr>
              <a:t>Languages</a:t>
            </a:r>
            <a:endParaRPr kumimoji="0" lang="en-US" sz="1200" b="0" i="0" u="none" strike="noStrike" kern="1200" cap="none" spc="0" normalizeH="0" baseline="0" noProof="0">
              <a:ln>
                <a:noFill/>
              </a:ln>
              <a:solidFill>
                <a:srgbClr val="FAF2ED"/>
              </a:solidFill>
              <a:effectLst/>
              <a:uLnTx/>
              <a:uFillTx/>
              <a:latin typeface="Verdana"/>
              <a:ea typeface="Verdana"/>
              <a:cs typeface="+mn-cs"/>
            </a:endParaRPr>
          </a:p>
        </p:txBody>
      </p:sp>
      <p:sp>
        <p:nvSpPr>
          <p:cNvPr id="14" name="TextBox 13">
            <a:extLst>
              <a:ext uri="{FF2B5EF4-FFF2-40B4-BE49-F238E27FC236}">
                <a16:creationId xmlns:a16="http://schemas.microsoft.com/office/drawing/2014/main" id="{BEE51FD3-CF36-672B-202C-AC3BDD3617A2}"/>
              </a:ext>
            </a:extLst>
          </p:cNvPr>
          <p:cNvSpPr txBox="1"/>
          <p:nvPr/>
        </p:nvSpPr>
        <p:spPr>
          <a:xfrm>
            <a:off x="235324" y="5310530"/>
            <a:ext cx="2700000" cy="10772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accent4"/>
                </a:solidFill>
                <a:effectLst/>
                <a:uLnTx/>
                <a:uFillTx/>
                <a:latin typeface="Verdana"/>
                <a:ea typeface="+mn-ea"/>
                <a:cs typeface="+mn-cs"/>
              </a:rPr>
              <a:t>120</a:t>
            </a:r>
            <a:r>
              <a:rPr kumimoji="0" lang="en-US" sz="3000" b="1" i="0" u="none" strike="noStrike" kern="1200" cap="none" spc="0" normalizeH="0" baseline="30000" noProof="0">
                <a:ln>
                  <a:noFill/>
                </a:ln>
                <a:solidFill>
                  <a:schemeClr val="accent4"/>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AF2ED"/>
                </a:solidFill>
                <a:effectLst/>
                <a:uLnTx/>
                <a:uFillTx/>
                <a:latin typeface="Verdana"/>
                <a:ea typeface="+mn-ea"/>
                <a:cs typeface="+mn-cs"/>
              </a:rPr>
              <a:t>Leadership </a:t>
            </a:r>
            <a:br>
              <a:rPr kumimoji="0" lang="en-US" sz="1200" b="0" i="0" u="none" strike="noStrike" kern="1200" cap="none" spc="0" normalizeH="0" baseline="0" noProof="0">
                <a:ln>
                  <a:noFill/>
                </a:ln>
                <a:solidFill>
                  <a:srgbClr val="114954"/>
                </a:solidFill>
                <a:effectLst/>
                <a:uLnTx/>
                <a:uFillTx/>
                <a:latin typeface="Verdana"/>
                <a:ea typeface="+mn-ea"/>
                <a:cs typeface="+mn-cs"/>
              </a:rPr>
            </a:br>
            <a:r>
              <a:rPr kumimoji="0" lang="en-US" sz="1200" b="0" i="0" u="none" strike="noStrike" kern="1200" cap="none" spc="0" normalizeH="0" baseline="0" noProof="0">
                <a:ln>
                  <a:noFill/>
                </a:ln>
                <a:solidFill>
                  <a:srgbClr val="FAF2ED"/>
                </a:solidFill>
                <a:effectLst/>
                <a:uLnTx/>
                <a:uFillTx/>
                <a:latin typeface="Verdana"/>
                <a:ea typeface="+mn-ea"/>
                <a:cs typeface="+mn-cs"/>
              </a:rPr>
              <a:t>content providers</a:t>
            </a:r>
            <a:endParaRPr kumimoji="0" lang="en-US" sz="1200" b="0" i="0" u="none" strike="noStrike" kern="1200" cap="none" spc="0" normalizeH="0" baseline="0" noProof="0">
              <a:ln>
                <a:noFill/>
              </a:ln>
              <a:solidFill>
                <a:srgbClr val="FAF2ED"/>
              </a:solidFill>
              <a:effectLst/>
              <a:uLnTx/>
              <a:uFillTx/>
              <a:latin typeface="Verdana"/>
              <a:ea typeface="Verdana"/>
              <a:cs typeface="+mn-cs"/>
            </a:endParaRPr>
          </a:p>
        </p:txBody>
      </p:sp>
      <p:sp>
        <p:nvSpPr>
          <p:cNvPr id="23" name="TextBox 22">
            <a:extLst>
              <a:ext uri="{FF2B5EF4-FFF2-40B4-BE49-F238E27FC236}">
                <a16:creationId xmlns:a16="http://schemas.microsoft.com/office/drawing/2014/main" id="{CF4EB12C-DBFC-3ADD-662F-2E9781F3799C}"/>
              </a:ext>
            </a:extLst>
          </p:cNvPr>
          <p:cNvSpPr txBox="1"/>
          <p:nvPr/>
        </p:nvSpPr>
        <p:spPr>
          <a:xfrm>
            <a:off x="235324" y="3965824"/>
            <a:ext cx="1529586" cy="89255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accent4"/>
                </a:solidFill>
                <a:effectLst/>
                <a:uLnTx/>
                <a:uFillTx/>
                <a:latin typeface="Verdana"/>
                <a:ea typeface="+mn-ea"/>
                <a:cs typeface="+mn-cs"/>
              </a:rPr>
              <a:t>200</a:t>
            </a:r>
            <a:r>
              <a:rPr kumimoji="0" lang="en-US" sz="3000" b="1" i="0" u="none" strike="noStrike" kern="1200" cap="none" spc="0" normalizeH="0" baseline="30000" noProof="0">
                <a:ln>
                  <a:noFill/>
                </a:ln>
                <a:solidFill>
                  <a:schemeClr val="accent4"/>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AF2ED"/>
                </a:solidFill>
                <a:effectLst/>
                <a:uLnTx/>
                <a:uFillTx/>
                <a:latin typeface="Verdana"/>
                <a:ea typeface="+mn-ea"/>
                <a:cs typeface="+mn-cs"/>
              </a:rPr>
              <a:t>Leadership topics</a:t>
            </a:r>
            <a:endParaRPr kumimoji="0" lang="en-US" sz="1200" b="0" i="0" u="none" strike="noStrike" kern="1200" cap="none" spc="0" normalizeH="0" baseline="0" noProof="0">
              <a:ln>
                <a:noFill/>
              </a:ln>
              <a:solidFill>
                <a:srgbClr val="FAF2ED"/>
              </a:solidFill>
              <a:effectLst/>
              <a:uLnTx/>
              <a:uFillTx/>
              <a:latin typeface="Verdana"/>
              <a:ea typeface="Verdana"/>
              <a:cs typeface="+mn-cs"/>
            </a:endParaRPr>
          </a:p>
        </p:txBody>
      </p:sp>
      <p:sp>
        <p:nvSpPr>
          <p:cNvPr id="28" name="TextBox 27">
            <a:extLst>
              <a:ext uri="{FF2B5EF4-FFF2-40B4-BE49-F238E27FC236}">
                <a16:creationId xmlns:a16="http://schemas.microsoft.com/office/drawing/2014/main" id="{04CC5D10-B543-2690-B7FD-1F51923660A2}"/>
              </a:ext>
            </a:extLst>
          </p:cNvPr>
          <p:cNvSpPr txBox="1"/>
          <p:nvPr/>
        </p:nvSpPr>
        <p:spPr>
          <a:xfrm>
            <a:off x="2286000" y="3954618"/>
            <a:ext cx="1138453" cy="89255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chemeClr val="accent4"/>
                </a:solidFill>
                <a:latin typeface="Verdana"/>
              </a:rPr>
              <a:t>50</a:t>
            </a:r>
            <a:r>
              <a:rPr kumimoji="0" lang="en-US" sz="3000" b="1" i="0" u="none" strike="noStrike" kern="1200" cap="none" spc="0" normalizeH="0" baseline="30000" noProof="0" dirty="0">
                <a:ln>
                  <a:noFill/>
                </a:ln>
                <a:solidFill>
                  <a:schemeClr val="accent4"/>
                </a:solidFill>
                <a:effectLst/>
                <a:uLnTx/>
                <a:uFillTx/>
                <a:latin typeface="Verdana"/>
                <a:ea typeface="+mn-ea"/>
                <a:cs typeface="+mn-cs"/>
              </a:rPr>
              <a:t>+</a:t>
            </a:r>
            <a:endParaRPr kumimoji="0" lang="en-US" sz="3000" b="1" i="0" u="none" strike="noStrike" kern="1200" cap="none" spc="0" normalizeH="0" baseline="30000" noProof="0" dirty="0">
              <a:ln>
                <a:noFill/>
              </a:ln>
              <a:solidFill>
                <a:schemeClr val="accent4"/>
              </a:solidFill>
              <a:effectLst/>
              <a:uLnTx/>
              <a:uFillTx/>
              <a:latin typeface="Verdana"/>
              <a:ea typeface="Verdan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AF2ED"/>
                </a:solidFill>
                <a:effectLst/>
                <a:uLnTx/>
                <a:uFillTx/>
                <a:latin typeface="Verdana"/>
                <a:ea typeface="+mn-ea"/>
                <a:cs typeface="+mn-cs"/>
              </a:rPr>
              <a:t>Playlists</a:t>
            </a:r>
            <a:endParaRPr kumimoji="0" lang="en-US" sz="1800" b="0" i="0" u="none" strike="noStrike" kern="1200" cap="none" spc="0" normalizeH="0" baseline="0" noProof="0" dirty="0">
              <a:ln>
                <a:noFill/>
              </a:ln>
              <a:solidFill>
                <a:srgbClr val="FAF2ED"/>
              </a:solidFill>
              <a:effectLst/>
              <a:uLnTx/>
              <a:uFillTx/>
              <a:latin typeface="Verdana"/>
              <a:ea typeface="Verdana"/>
              <a:cs typeface="+mn-cs"/>
            </a:endParaRPr>
          </a:p>
        </p:txBody>
      </p:sp>
      <p:grpSp>
        <p:nvGrpSpPr>
          <p:cNvPr id="33" name="Group 32">
            <a:extLst>
              <a:ext uri="{FF2B5EF4-FFF2-40B4-BE49-F238E27FC236}">
                <a16:creationId xmlns:a16="http://schemas.microsoft.com/office/drawing/2014/main" id="{1A638424-312C-862A-71B2-544B3AD41A12}"/>
              </a:ext>
            </a:extLst>
          </p:cNvPr>
          <p:cNvGrpSpPr/>
          <p:nvPr/>
        </p:nvGrpSpPr>
        <p:grpSpPr>
          <a:xfrm>
            <a:off x="4027712" y="5521943"/>
            <a:ext cx="6668762" cy="1149724"/>
            <a:chOff x="5033508" y="733504"/>
            <a:chExt cx="6656979" cy="1295400"/>
          </a:xfrm>
        </p:grpSpPr>
        <p:sp>
          <p:nvSpPr>
            <p:cNvPr id="35" name="Rounded Rectangle 38">
              <a:extLst>
                <a:ext uri="{FF2B5EF4-FFF2-40B4-BE49-F238E27FC236}">
                  <a16:creationId xmlns:a16="http://schemas.microsoft.com/office/drawing/2014/main" id="{212F8FC5-AB50-0BA0-F839-987D4E589B08}"/>
                </a:ext>
              </a:extLst>
            </p:cNvPr>
            <p:cNvSpPr/>
            <p:nvPr/>
          </p:nvSpPr>
          <p:spPr>
            <a:xfrm>
              <a:off x="5033508" y="1208314"/>
              <a:ext cx="1534886" cy="34578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sp>
          <p:nvSpPr>
            <p:cNvPr id="34" name="Rounded Rectangle 37">
              <a:extLst>
                <a:ext uri="{FF2B5EF4-FFF2-40B4-BE49-F238E27FC236}">
                  <a16:creationId xmlns:a16="http://schemas.microsoft.com/office/drawing/2014/main" id="{CB9BB962-F60B-D6B2-EE6C-DFF25F05C6FB}"/>
                </a:ext>
              </a:extLst>
            </p:cNvPr>
            <p:cNvSpPr/>
            <p:nvPr/>
          </p:nvSpPr>
          <p:spPr>
            <a:xfrm>
              <a:off x="5431201" y="733504"/>
              <a:ext cx="6259286" cy="1295400"/>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grpSp>
      <p:sp>
        <p:nvSpPr>
          <p:cNvPr id="2" name="Title 15">
            <a:extLst>
              <a:ext uri="{FF2B5EF4-FFF2-40B4-BE49-F238E27FC236}">
                <a16:creationId xmlns:a16="http://schemas.microsoft.com/office/drawing/2014/main" id="{5BC34C39-D823-49CA-85F1-6B4B7771B522}"/>
              </a:ext>
            </a:extLst>
          </p:cNvPr>
          <p:cNvSpPr txBox="1">
            <a:spLocks/>
          </p:cNvSpPr>
          <p:nvPr/>
        </p:nvSpPr>
        <p:spPr>
          <a:xfrm>
            <a:off x="184164" y="467273"/>
            <a:ext cx="891764" cy="30117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500" b="1">
                <a:solidFill>
                  <a:schemeClr val="accent6"/>
                </a:solidFill>
                <a:highlight>
                  <a:srgbClr val="D3FF26"/>
                </a:highlight>
                <a:latin typeface="+mn-lt"/>
              </a:rPr>
              <a:t>Step 3</a:t>
            </a:r>
            <a:endParaRPr lang="en-US">
              <a:solidFill>
                <a:schemeClr val="accent6"/>
              </a:solidFill>
              <a:highlight>
                <a:srgbClr val="D3FF26"/>
              </a:highlight>
            </a:endParaRPr>
          </a:p>
        </p:txBody>
      </p:sp>
      <p:sp>
        <p:nvSpPr>
          <p:cNvPr id="6" name="TextBox 5">
            <a:extLst>
              <a:ext uri="{FF2B5EF4-FFF2-40B4-BE49-F238E27FC236}">
                <a16:creationId xmlns:a16="http://schemas.microsoft.com/office/drawing/2014/main" id="{AC3BA31D-0E39-ABF2-CA2F-EB586B41F703}"/>
              </a:ext>
            </a:extLst>
          </p:cNvPr>
          <p:cNvSpPr txBox="1"/>
          <p:nvPr/>
        </p:nvSpPr>
        <p:spPr>
          <a:xfrm>
            <a:off x="6616600" y="306975"/>
            <a:ext cx="3442898" cy="415498"/>
          </a:xfrm>
          <a:prstGeom prst="rect">
            <a:avLst/>
          </a:prstGeom>
          <a:noFill/>
        </p:spPr>
        <p:txBody>
          <a:bodyPr wrap="square" rtlCol="0">
            <a:spAutoFit/>
          </a:bodyPr>
          <a:lstStyle/>
          <a:p>
            <a:r>
              <a:rPr lang="en-US" sz="1050" b="1" dirty="0"/>
              <a:t>Why BSI? </a:t>
            </a:r>
            <a:r>
              <a:rPr lang="en-US" sz="1050" dirty="0"/>
              <a:t>Interactive microlearning with beautiful visuals tailored for Australia.</a:t>
            </a:r>
          </a:p>
        </p:txBody>
      </p:sp>
      <p:sp>
        <p:nvSpPr>
          <p:cNvPr id="7" name="TextBox 6">
            <a:extLst>
              <a:ext uri="{FF2B5EF4-FFF2-40B4-BE49-F238E27FC236}">
                <a16:creationId xmlns:a16="http://schemas.microsoft.com/office/drawing/2014/main" id="{6A9E4FF7-2DEC-2808-C806-0404E4E08476}"/>
              </a:ext>
            </a:extLst>
          </p:cNvPr>
          <p:cNvSpPr txBox="1"/>
          <p:nvPr/>
        </p:nvSpPr>
        <p:spPr>
          <a:xfrm>
            <a:off x="7021475" y="1058890"/>
            <a:ext cx="596638" cy="230832"/>
          </a:xfrm>
          <a:prstGeom prst="rect">
            <a:avLst/>
          </a:prstGeom>
          <a:noFill/>
        </p:spPr>
        <p:txBody>
          <a:bodyPr wrap="none" rtlCol="0">
            <a:spAutoFit/>
          </a:bodyPr>
          <a:lstStyle/>
          <a:p>
            <a:r>
              <a:rPr lang="en-US" sz="900"/>
              <a:t>Format</a:t>
            </a:r>
          </a:p>
        </p:txBody>
      </p:sp>
      <p:sp>
        <p:nvSpPr>
          <p:cNvPr id="9" name="TextBox 8">
            <a:extLst>
              <a:ext uri="{FF2B5EF4-FFF2-40B4-BE49-F238E27FC236}">
                <a16:creationId xmlns:a16="http://schemas.microsoft.com/office/drawing/2014/main" id="{3480BA2C-EC9B-57FF-8C75-FDB7504A9470}"/>
              </a:ext>
            </a:extLst>
          </p:cNvPr>
          <p:cNvSpPr txBox="1"/>
          <p:nvPr/>
        </p:nvSpPr>
        <p:spPr>
          <a:xfrm>
            <a:off x="8172974" y="1058890"/>
            <a:ext cx="683200" cy="230832"/>
          </a:xfrm>
          <a:prstGeom prst="rect">
            <a:avLst/>
          </a:prstGeom>
          <a:noFill/>
        </p:spPr>
        <p:txBody>
          <a:bodyPr wrap="none" rtlCol="0">
            <a:spAutoFit/>
          </a:bodyPr>
          <a:lstStyle/>
          <a:p>
            <a:r>
              <a:rPr lang="en-US" sz="900"/>
              <a:t>Quantity</a:t>
            </a:r>
          </a:p>
        </p:txBody>
      </p:sp>
      <p:sp>
        <p:nvSpPr>
          <p:cNvPr id="11" name="TextBox 10">
            <a:extLst>
              <a:ext uri="{FF2B5EF4-FFF2-40B4-BE49-F238E27FC236}">
                <a16:creationId xmlns:a16="http://schemas.microsoft.com/office/drawing/2014/main" id="{A6C5781C-159E-F7FF-FF69-0609AAF1A9CA}"/>
              </a:ext>
            </a:extLst>
          </p:cNvPr>
          <p:cNvSpPr txBox="1"/>
          <p:nvPr/>
        </p:nvSpPr>
        <p:spPr>
          <a:xfrm>
            <a:off x="9220534" y="1046943"/>
            <a:ext cx="487634" cy="230832"/>
          </a:xfrm>
          <a:prstGeom prst="rect">
            <a:avLst/>
          </a:prstGeom>
          <a:noFill/>
        </p:spPr>
        <p:txBody>
          <a:bodyPr wrap="none" rtlCol="0">
            <a:spAutoFit/>
          </a:bodyPr>
          <a:lstStyle/>
          <a:p>
            <a:r>
              <a:rPr lang="en-US" sz="900"/>
              <a:t>Level</a:t>
            </a:r>
          </a:p>
        </p:txBody>
      </p:sp>
      <p:sp>
        <p:nvSpPr>
          <p:cNvPr id="13" name="TextBox 12">
            <a:extLst>
              <a:ext uri="{FF2B5EF4-FFF2-40B4-BE49-F238E27FC236}">
                <a16:creationId xmlns:a16="http://schemas.microsoft.com/office/drawing/2014/main" id="{57D155A1-4ED9-2D79-CFD6-E1328F02886D}"/>
              </a:ext>
            </a:extLst>
          </p:cNvPr>
          <p:cNvSpPr txBox="1"/>
          <p:nvPr/>
        </p:nvSpPr>
        <p:spPr>
          <a:xfrm>
            <a:off x="10094236" y="1069885"/>
            <a:ext cx="914033" cy="230832"/>
          </a:xfrm>
          <a:prstGeom prst="rect">
            <a:avLst/>
          </a:prstGeom>
          <a:noFill/>
        </p:spPr>
        <p:txBody>
          <a:bodyPr wrap="none" rtlCol="0">
            <a:spAutoFit/>
          </a:bodyPr>
          <a:lstStyle/>
          <a:p>
            <a:r>
              <a:rPr lang="en-US" sz="900"/>
              <a:t>Language(s)</a:t>
            </a:r>
          </a:p>
        </p:txBody>
      </p:sp>
      <p:grpSp>
        <p:nvGrpSpPr>
          <p:cNvPr id="19" name="Group 18">
            <a:extLst>
              <a:ext uri="{FF2B5EF4-FFF2-40B4-BE49-F238E27FC236}">
                <a16:creationId xmlns:a16="http://schemas.microsoft.com/office/drawing/2014/main" id="{1C11477C-0CBA-1421-B584-0AB3FB180D39}"/>
              </a:ext>
            </a:extLst>
          </p:cNvPr>
          <p:cNvGrpSpPr/>
          <p:nvPr/>
        </p:nvGrpSpPr>
        <p:grpSpPr>
          <a:xfrm>
            <a:off x="10095634" y="319155"/>
            <a:ext cx="830260" cy="368898"/>
            <a:chOff x="10095634" y="319155"/>
            <a:chExt cx="830260" cy="368898"/>
          </a:xfrm>
        </p:grpSpPr>
        <p:sp>
          <p:nvSpPr>
            <p:cNvPr id="66" name="Rounded Rectangle 65">
              <a:extLst>
                <a:ext uri="{FF2B5EF4-FFF2-40B4-BE49-F238E27FC236}">
                  <a16:creationId xmlns:a16="http://schemas.microsoft.com/office/drawing/2014/main" id="{3360220E-45B8-7D97-4673-4A7C7C29919F}"/>
                </a:ext>
              </a:extLst>
            </p:cNvPr>
            <p:cNvSpPr/>
            <p:nvPr/>
          </p:nvSpPr>
          <p:spPr>
            <a:xfrm>
              <a:off x="10095634" y="319155"/>
              <a:ext cx="830260" cy="36889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3FF26"/>
                </a:solidFill>
                <a:effectLst/>
                <a:uLnTx/>
                <a:uFillTx/>
                <a:latin typeface="Verdana"/>
                <a:ea typeface="+mn-ea"/>
                <a:cs typeface="+mn-cs"/>
              </a:endParaRPr>
            </a:p>
          </p:txBody>
        </p:sp>
        <p:pic>
          <p:nvPicPr>
            <p:cNvPr id="1026" name="Picture 2" descr="Play button - Free music icons">
              <a:extLst>
                <a:ext uri="{FF2B5EF4-FFF2-40B4-BE49-F238E27FC236}">
                  <a16:creationId xmlns:a16="http://schemas.microsoft.com/office/drawing/2014/main" id="{56388148-3B58-4B3B-4B64-B7357C3E724E}"/>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aturation sat="207000"/>
                      </a14:imgEffect>
                    </a14:imgLayer>
                  </a14:imgProps>
                </a:ext>
                <a:ext uri="{28A0092B-C50C-407E-A947-70E740481C1C}">
                  <a14:useLocalDpi xmlns:a14="http://schemas.microsoft.com/office/drawing/2010/main" val="0"/>
                </a:ext>
              </a:extLst>
            </a:blip>
            <a:srcRect/>
            <a:stretch>
              <a:fillRect/>
            </a:stretch>
          </p:blipFill>
          <p:spPr bwMode="auto">
            <a:xfrm>
              <a:off x="10338675" y="355499"/>
              <a:ext cx="289010" cy="28901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ounded Rectangle 20">
            <a:extLst>
              <a:ext uri="{FF2B5EF4-FFF2-40B4-BE49-F238E27FC236}">
                <a16:creationId xmlns:a16="http://schemas.microsoft.com/office/drawing/2014/main" id="{3E177F0F-622F-F688-38BC-A9D83796EF2E}"/>
              </a:ext>
            </a:extLst>
          </p:cNvPr>
          <p:cNvSpPr/>
          <p:nvPr/>
        </p:nvSpPr>
        <p:spPr>
          <a:xfrm>
            <a:off x="6056261" y="2129405"/>
            <a:ext cx="1201277"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AF2ED"/>
                </a:solidFill>
                <a:effectLst/>
                <a:uLnTx/>
                <a:uFillTx/>
                <a:latin typeface="Verdana"/>
                <a:ea typeface="+mn-ea"/>
                <a:cs typeface="+mn-cs"/>
              </a:rPr>
              <a:t>Learning Pathways</a:t>
            </a:r>
          </a:p>
        </p:txBody>
      </p:sp>
      <p:sp>
        <p:nvSpPr>
          <p:cNvPr id="22" name="Rounded Rectangle 21">
            <a:extLst>
              <a:ext uri="{FF2B5EF4-FFF2-40B4-BE49-F238E27FC236}">
                <a16:creationId xmlns:a16="http://schemas.microsoft.com/office/drawing/2014/main" id="{3AAAA24F-2AA4-6954-1CC0-485491747EFE}"/>
              </a:ext>
            </a:extLst>
          </p:cNvPr>
          <p:cNvSpPr/>
          <p:nvPr/>
        </p:nvSpPr>
        <p:spPr>
          <a:xfrm>
            <a:off x="7410007" y="2129541"/>
            <a:ext cx="820343" cy="262839"/>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230+</a:t>
            </a:r>
          </a:p>
        </p:txBody>
      </p:sp>
      <p:sp>
        <p:nvSpPr>
          <p:cNvPr id="26" name="Rounded Rectangle 25">
            <a:extLst>
              <a:ext uri="{FF2B5EF4-FFF2-40B4-BE49-F238E27FC236}">
                <a16:creationId xmlns:a16="http://schemas.microsoft.com/office/drawing/2014/main" id="{3D29A326-CCBB-B2BE-DEE1-FCA495200EC4}"/>
              </a:ext>
            </a:extLst>
          </p:cNvPr>
          <p:cNvSpPr/>
          <p:nvPr/>
        </p:nvSpPr>
        <p:spPr>
          <a:xfrm>
            <a:off x="8365384" y="2130945"/>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Beg &amp; Int</a:t>
            </a:r>
          </a:p>
        </p:txBody>
      </p:sp>
      <p:sp>
        <p:nvSpPr>
          <p:cNvPr id="31" name="Rounded Rectangle 30">
            <a:extLst>
              <a:ext uri="{FF2B5EF4-FFF2-40B4-BE49-F238E27FC236}">
                <a16:creationId xmlns:a16="http://schemas.microsoft.com/office/drawing/2014/main" id="{96F3A04F-FDCB-AB58-15FB-55576CBDF09C}"/>
              </a:ext>
            </a:extLst>
          </p:cNvPr>
          <p:cNvSpPr/>
          <p:nvPr/>
        </p:nvSpPr>
        <p:spPr>
          <a:xfrm>
            <a:off x="9321692" y="2128480"/>
            <a:ext cx="959575"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EN, FR, ES</a:t>
            </a:r>
          </a:p>
        </p:txBody>
      </p:sp>
      <p:sp>
        <p:nvSpPr>
          <p:cNvPr id="41" name="TextBox 40">
            <a:extLst>
              <a:ext uri="{FF2B5EF4-FFF2-40B4-BE49-F238E27FC236}">
                <a16:creationId xmlns:a16="http://schemas.microsoft.com/office/drawing/2014/main" id="{10559226-F181-F888-55D7-FFB93D30FAE4}"/>
              </a:ext>
            </a:extLst>
          </p:cNvPr>
          <p:cNvSpPr txBox="1"/>
          <p:nvPr/>
        </p:nvSpPr>
        <p:spPr>
          <a:xfrm>
            <a:off x="5973371" y="1641728"/>
            <a:ext cx="3442898" cy="415498"/>
          </a:xfrm>
          <a:prstGeom prst="rect">
            <a:avLst/>
          </a:prstGeom>
          <a:noFill/>
        </p:spPr>
        <p:txBody>
          <a:bodyPr wrap="square" lIns="91440" tIns="45720" rIns="91440" bIns="45720" rtlCol="0" anchor="t">
            <a:spAutoFit/>
          </a:bodyPr>
          <a:lstStyle/>
          <a:p>
            <a:r>
              <a:rPr lang="en-US" sz="1050" b="1" dirty="0"/>
              <a:t>Why </a:t>
            </a:r>
            <a:r>
              <a:rPr lang="en-US" sz="1050" b="1" err="1"/>
              <a:t>Mindscaling</a:t>
            </a:r>
            <a:r>
              <a:rPr lang="en-US" sz="1050" b="1" dirty="0"/>
              <a:t>? </a:t>
            </a:r>
            <a:r>
              <a:rPr lang="en-US" sz="1050" b="0" i="0" dirty="0">
                <a:solidFill>
                  <a:srgbClr val="000000"/>
                </a:solidFill>
                <a:effectLst/>
              </a:rPr>
              <a:t>Sleek UX with calls to action that put learning into practice.</a:t>
            </a:r>
            <a:endParaRPr lang="en-US" sz="1050" dirty="0"/>
          </a:p>
        </p:txBody>
      </p:sp>
      <p:sp>
        <p:nvSpPr>
          <p:cNvPr id="42" name="TextBox 41">
            <a:extLst>
              <a:ext uri="{FF2B5EF4-FFF2-40B4-BE49-F238E27FC236}">
                <a16:creationId xmlns:a16="http://schemas.microsoft.com/office/drawing/2014/main" id="{22ED8C78-9A7B-3222-1851-39CDEF578EC1}"/>
              </a:ext>
            </a:extLst>
          </p:cNvPr>
          <p:cNvSpPr txBox="1"/>
          <p:nvPr/>
        </p:nvSpPr>
        <p:spPr>
          <a:xfrm>
            <a:off x="6358580" y="2404191"/>
            <a:ext cx="596638" cy="230832"/>
          </a:xfrm>
          <a:prstGeom prst="rect">
            <a:avLst/>
          </a:prstGeom>
          <a:noFill/>
        </p:spPr>
        <p:txBody>
          <a:bodyPr wrap="none" rtlCol="0">
            <a:spAutoFit/>
          </a:bodyPr>
          <a:lstStyle/>
          <a:p>
            <a:r>
              <a:rPr lang="en-US" sz="900"/>
              <a:t>Format</a:t>
            </a:r>
          </a:p>
        </p:txBody>
      </p:sp>
      <p:sp>
        <p:nvSpPr>
          <p:cNvPr id="43" name="TextBox 42">
            <a:extLst>
              <a:ext uri="{FF2B5EF4-FFF2-40B4-BE49-F238E27FC236}">
                <a16:creationId xmlns:a16="http://schemas.microsoft.com/office/drawing/2014/main" id="{E10E991D-8B67-82E1-EA90-B8D6A4B1D8C1}"/>
              </a:ext>
            </a:extLst>
          </p:cNvPr>
          <p:cNvSpPr txBox="1"/>
          <p:nvPr/>
        </p:nvSpPr>
        <p:spPr>
          <a:xfrm>
            <a:off x="7471618" y="2404191"/>
            <a:ext cx="683200" cy="230832"/>
          </a:xfrm>
          <a:prstGeom prst="rect">
            <a:avLst/>
          </a:prstGeom>
          <a:noFill/>
        </p:spPr>
        <p:txBody>
          <a:bodyPr wrap="none" rtlCol="0">
            <a:spAutoFit/>
          </a:bodyPr>
          <a:lstStyle/>
          <a:p>
            <a:r>
              <a:rPr lang="en-US" sz="900"/>
              <a:t>Quantity</a:t>
            </a:r>
          </a:p>
        </p:txBody>
      </p:sp>
      <p:sp>
        <p:nvSpPr>
          <p:cNvPr id="44" name="TextBox 43">
            <a:extLst>
              <a:ext uri="{FF2B5EF4-FFF2-40B4-BE49-F238E27FC236}">
                <a16:creationId xmlns:a16="http://schemas.microsoft.com/office/drawing/2014/main" id="{C4857E85-95F7-6FDE-0A17-9A21B71D15EC}"/>
              </a:ext>
            </a:extLst>
          </p:cNvPr>
          <p:cNvSpPr txBox="1"/>
          <p:nvPr/>
        </p:nvSpPr>
        <p:spPr>
          <a:xfrm>
            <a:off x="8531738" y="2393784"/>
            <a:ext cx="487634" cy="230832"/>
          </a:xfrm>
          <a:prstGeom prst="rect">
            <a:avLst/>
          </a:prstGeom>
          <a:noFill/>
        </p:spPr>
        <p:txBody>
          <a:bodyPr wrap="none" rtlCol="0">
            <a:spAutoFit/>
          </a:bodyPr>
          <a:lstStyle/>
          <a:p>
            <a:r>
              <a:rPr lang="en-US" sz="900"/>
              <a:t>Level</a:t>
            </a:r>
          </a:p>
        </p:txBody>
      </p:sp>
      <p:sp>
        <p:nvSpPr>
          <p:cNvPr id="45" name="TextBox 44">
            <a:extLst>
              <a:ext uri="{FF2B5EF4-FFF2-40B4-BE49-F238E27FC236}">
                <a16:creationId xmlns:a16="http://schemas.microsoft.com/office/drawing/2014/main" id="{BC4A51B2-D8BB-BCD8-0C0E-63DAD423ED60}"/>
              </a:ext>
            </a:extLst>
          </p:cNvPr>
          <p:cNvSpPr txBox="1"/>
          <p:nvPr/>
        </p:nvSpPr>
        <p:spPr>
          <a:xfrm>
            <a:off x="9354419" y="2415388"/>
            <a:ext cx="914033" cy="230832"/>
          </a:xfrm>
          <a:prstGeom prst="rect">
            <a:avLst/>
          </a:prstGeom>
          <a:noFill/>
        </p:spPr>
        <p:txBody>
          <a:bodyPr wrap="none" rtlCol="0">
            <a:spAutoFit/>
          </a:bodyPr>
          <a:lstStyle/>
          <a:p>
            <a:r>
              <a:rPr lang="en-US" sz="900"/>
              <a:t>Language(s)</a:t>
            </a:r>
          </a:p>
        </p:txBody>
      </p:sp>
      <p:sp>
        <p:nvSpPr>
          <p:cNvPr id="46" name="Rounded Rectangle 45">
            <a:extLst>
              <a:ext uri="{FF2B5EF4-FFF2-40B4-BE49-F238E27FC236}">
                <a16:creationId xmlns:a16="http://schemas.microsoft.com/office/drawing/2014/main" id="{BD16861C-E036-B5B2-ED3B-390ED37A347F}"/>
              </a:ext>
            </a:extLst>
          </p:cNvPr>
          <p:cNvSpPr/>
          <p:nvPr/>
        </p:nvSpPr>
        <p:spPr>
          <a:xfrm>
            <a:off x="6529959" y="3409817"/>
            <a:ext cx="1201277"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Microlearning</a:t>
            </a:r>
          </a:p>
        </p:txBody>
      </p:sp>
      <p:sp>
        <p:nvSpPr>
          <p:cNvPr id="47" name="Rounded Rectangle 46">
            <a:extLst>
              <a:ext uri="{FF2B5EF4-FFF2-40B4-BE49-F238E27FC236}">
                <a16:creationId xmlns:a16="http://schemas.microsoft.com/office/drawing/2014/main" id="{298E0458-9EB4-4C57-8CC8-B03E09F6EB8A}"/>
              </a:ext>
            </a:extLst>
          </p:cNvPr>
          <p:cNvSpPr/>
          <p:nvPr/>
        </p:nvSpPr>
        <p:spPr>
          <a:xfrm>
            <a:off x="8007425" y="3398590"/>
            <a:ext cx="820343" cy="262839"/>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1100+</a:t>
            </a:r>
          </a:p>
        </p:txBody>
      </p:sp>
      <p:sp>
        <p:nvSpPr>
          <p:cNvPr id="48" name="Rounded Rectangle 47">
            <a:extLst>
              <a:ext uri="{FF2B5EF4-FFF2-40B4-BE49-F238E27FC236}">
                <a16:creationId xmlns:a16="http://schemas.microsoft.com/office/drawing/2014/main" id="{9122E053-25D7-23B5-4C54-FC4C9B3E6F10}"/>
              </a:ext>
            </a:extLst>
          </p:cNvPr>
          <p:cNvSpPr/>
          <p:nvPr/>
        </p:nvSpPr>
        <p:spPr>
          <a:xfrm>
            <a:off x="9064940" y="3421532"/>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Beg &amp; Int</a:t>
            </a:r>
          </a:p>
        </p:txBody>
      </p:sp>
      <p:sp>
        <p:nvSpPr>
          <p:cNvPr id="49" name="Rounded Rectangle 48">
            <a:extLst>
              <a:ext uri="{FF2B5EF4-FFF2-40B4-BE49-F238E27FC236}">
                <a16:creationId xmlns:a16="http://schemas.microsoft.com/office/drawing/2014/main" id="{DAD91ED5-CAF4-F826-A9D0-AE52D38CBC5C}"/>
              </a:ext>
            </a:extLst>
          </p:cNvPr>
          <p:cNvSpPr/>
          <p:nvPr/>
        </p:nvSpPr>
        <p:spPr>
          <a:xfrm>
            <a:off x="10228683" y="3432964"/>
            <a:ext cx="1134018"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marR="0" lvl="0" algn="ctr"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FAF2ED"/>
                </a:solidFill>
                <a:effectLst/>
                <a:uLnTx/>
                <a:uFillTx/>
                <a:latin typeface="Verdana"/>
                <a:ea typeface="+mn-ea"/>
                <a:cs typeface="+mn-cs"/>
              </a:rPr>
              <a:t>EN, DE, JA+</a:t>
            </a:r>
          </a:p>
        </p:txBody>
      </p:sp>
      <p:sp>
        <p:nvSpPr>
          <p:cNvPr id="50" name="TextBox 49">
            <a:extLst>
              <a:ext uri="{FF2B5EF4-FFF2-40B4-BE49-F238E27FC236}">
                <a16:creationId xmlns:a16="http://schemas.microsoft.com/office/drawing/2014/main" id="{52CE6F8E-ADE8-14E6-4EAF-C3447C2A8417}"/>
              </a:ext>
            </a:extLst>
          </p:cNvPr>
          <p:cNvSpPr txBox="1"/>
          <p:nvPr/>
        </p:nvSpPr>
        <p:spPr>
          <a:xfrm>
            <a:off x="6444777" y="2921693"/>
            <a:ext cx="3913040" cy="415498"/>
          </a:xfrm>
          <a:prstGeom prst="rect">
            <a:avLst/>
          </a:prstGeom>
          <a:noFill/>
        </p:spPr>
        <p:txBody>
          <a:bodyPr wrap="square" rtlCol="0">
            <a:spAutoFit/>
          </a:bodyPr>
          <a:lstStyle/>
          <a:p>
            <a:r>
              <a:rPr lang="en-US" sz="1050" b="1"/>
              <a:t>Why Cegos? </a:t>
            </a:r>
            <a:r>
              <a:rPr lang="en-US" sz="1050"/>
              <a:t>Fully localized content making their content more culturally relevant for a global workforce.</a:t>
            </a:r>
          </a:p>
        </p:txBody>
      </p:sp>
      <p:sp>
        <p:nvSpPr>
          <p:cNvPr id="51" name="TextBox 50">
            <a:extLst>
              <a:ext uri="{FF2B5EF4-FFF2-40B4-BE49-F238E27FC236}">
                <a16:creationId xmlns:a16="http://schemas.microsoft.com/office/drawing/2014/main" id="{4D8EDA0C-6BAD-4141-CB15-0B1EC2EB4E5E}"/>
              </a:ext>
            </a:extLst>
          </p:cNvPr>
          <p:cNvSpPr txBox="1"/>
          <p:nvPr/>
        </p:nvSpPr>
        <p:spPr>
          <a:xfrm>
            <a:off x="6832278" y="3684603"/>
            <a:ext cx="596638" cy="230832"/>
          </a:xfrm>
          <a:prstGeom prst="rect">
            <a:avLst/>
          </a:prstGeom>
          <a:noFill/>
        </p:spPr>
        <p:txBody>
          <a:bodyPr wrap="none" rtlCol="0">
            <a:spAutoFit/>
          </a:bodyPr>
          <a:lstStyle/>
          <a:p>
            <a:r>
              <a:rPr lang="en-US" sz="900"/>
              <a:t>Format</a:t>
            </a:r>
          </a:p>
        </p:txBody>
      </p:sp>
      <p:sp>
        <p:nvSpPr>
          <p:cNvPr id="52" name="TextBox 51">
            <a:extLst>
              <a:ext uri="{FF2B5EF4-FFF2-40B4-BE49-F238E27FC236}">
                <a16:creationId xmlns:a16="http://schemas.microsoft.com/office/drawing/2014/main" id="{E0D1141C-12E6-3AD4-550A-16FD866CC633}"/>
              </a:ext>
            </a:extLst>
          </p:cNvPr>
          <p:cNvSpPr txBox="1"/>
          <p:nvPr/>
        </p:nvSpPr>
        <p:spPr>
          <a:xfrm>
            <a:off x="8056488" y="3663954"/>
            <a:ext cx="683200" cy="230832"/>
          </a:xfrm>
          <a:prstGeom prst="rect">
            <a:avLst/>
          </a:prstGeom>
          <a:noFill/>
        </p:spPr>
        <p:txBody>
          <a:bodyPr wrap="none" rtlCol="0">
            <a:spAutoFit/>
          </a:bodyPr>
          <a:lstStyle/>
          <a:p>
            <a:r>
              <a:rPr lang="en-US" sz="900"/>
              <a:t>Quantity</a:t>
            </a:r>
          </a:p>
        </p:txBody>
      </p:sp>
      <p:sp>
        <p:nvSpPr>
          <p:cNvPr id="53" name="TextBox 52">
            <a:extLst>
              <a:ext uri="{FF2B5EF4-FFF2-40B4-BE49-F238E27FC236}">
                <a16:creationId xmlns:a16="http://schemas.microsoft.com/office/drawing/2014/main" id="{5C7C69A6-570B-44C7-AB78-B030AC2591B0}"/>
              </a:ext>
            </a:extLst>
          </p:cNvPr>
          <p:cNvSpPr txBox="1"/>
          <p:nvPr/>
        </p:nvSpPr>
        <p:spPr>
          <a:xfrm>
            <a:off x="9231294" y="3684371"/>
            <a:ext cx="487634" cy="230832"/>
          </a:xfrm>
          <a:prstGeom prst="rect">
            <a:avLst/>
          </a:prstGeom>
          <a:noFill/>
        </p:spPr>
        <p:txBody>
          <a:bodyPr wrap="none" rtlCol="0">
            <a:spAutoFit/>
          </a:bodyPr>
          <a:lstStyle/>
          <a:p>
            <a:r>
              <a:rPr lang="en-US" sz="900"/>
              <a:t>Level</a:t>
            </a:r>
          </a:p>
        </p:txBody>
      </p:sp>
      <p:sp>
        <p:nvSpPr>
          <p:cNvPr id="54" name="TextBox 53">
            <a:extLst>
              <a:ext uri="{FF2B5EF4-FFF2-40B4-BE49-F238E27FC236}">
                <a16:creationId xmlns:a16="http://schemas.microsoft.com/office/drawing/2014/main" id="{FE05524D-8945-4690-394C-042627997E09}"/>
              </a:ext>
            </a:extLst>
          </p:cNvPr>
          <p:cNvSpPr txBox="1"/>
          <p:nvPr/>
        </p:nvSpPr>
        <p:spPr>
          <a:xfrm>
            <a:off x="10338675" y="3714832"/>
            <a:ext cx="914033" cy="230832"/>
          </a:xfrm>
          <a:prstGeom prst="rect">
            <a:avLst/>
          </a:prstGeom>
          <a:noFill/>
        </p:spPr>
        <p:txBody>
          <a:bodyPr wrap="none" rtlCol="0">
            <a:spAutoFit/>
          </a:bodyPr>
          <a:lstStyle/>
          <a:p>
            <a:r>
              <a:rPr lang="en-US" sz="900"/>
              <a:t>Language(s)</a:t>
            </a:r>
          </a:p>
        </p:txBody>
      </p:sp>
      <p:sp>
        <p:nvSpPr>
          <p:cNvPr id="55" name="Rounded Rectangle 54">
            <a:extLst>
              <a:ext uri="{FF2B5EF4-FFF2-40B4-BE49-F238E27FC236}">
                <a16:creationId xmlns:a16="http://schemas.microsoft.com/office/drawing/2014/main" id="{8B12D223-DE55-F0DA-8112-CFC76B082B5F}"/>
              </a:ext>
            </a:extLst>
          </p:cNvPr>
          <p:cNvSpPr/>
          <p:nvPr/>
        </p:nvSpPr>
        <p:spPr>
          <a:xfrm>
            <a:off x="6416837" y="4747465"/>
            <a:ext cx="1201277"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2ED"/>
                </a:solidFill>
                <a:effectLst/>
                <a:uLnTx/>
                <a:uFillTx/>
                <a:latin typeface="Verdana"/>
                <a:ea typeface="+mn-ea"/>
                <a:cs typeface="+mn-cs"/>
              </a:rPr>
              <a:t>Video</a:t>
            </a:r>
          </a:p>
        </p:txBody>
      </p:sp>
      <p:sp>
        <p:nvSpPr>
          <p:cNvPr id="56" name="Rounded Rectangle 55">
            <a:extLst>
              <a:ext uri="{FF2B5EF4-FFF2-40B4-BE49-F238E27FC236}">
                <a16:creationId xmlns:a16="http://schemas.microsoft.com/office/drawing/2014/main" id="{0C63A749-561F-FDC9-67F5-738B25D43251}"/>
              </a:ext>
            </a:extLst>
          </p:cNvPr>
          <p:cNvSpPr/>
          <p:nvPr/>
        </p:nvSpPr>
        <p:spPr>
          <a:xfrm>
            <a:off x="8158910" y="4736470"/>
            <a:ext cx="820343" cy="262839"/>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FAF2ED"/>
                </a:solidFill>
                <a:latin typeface="Verdana"/>
              </a:rPr>
              <a:t>32</a:t>
            </a:r>
            <a:r>
              <a:rPr kumimoji="0" lang="en-US" sz="1000" b="0" i="0" u="none" strike="noStrike" kern="1200" cap="none" spc="0" normalizeH="0" baseline="0" noProof="0">
                <a:ln>
                  <a:noFill/>
                </a:ln>
                <a:solidFill>
                  <a:srgbClr val="FAF2ED"/>
                </a:solidFill>
                <a:effectLst/>
                <a:uLnTx/>
                <a:uFillTx/>
                <a:latin typeface="Verdana"/>
                <a:ea typeface="+mn-ea"/>
                <a:cs typeface="+mn-cs"/>
              </a:rPr>
              <a:t>0+</a:t>
            </a:r>
          </a:p>
        </p:txBody>
      </p:sp>
      <p:sp>
        <p:nvSpPr>
          <p:cNvPr id="57" name="Rounded Rectangle 56">
            <a:extLst>
              <a:ext uri="{FF2B5EF4-FFF2-40B4-BE49-F238E27FC236}">
                <a16:creationId xmlns:a16="http://schemas.microsoft.com/office/drawing/2014/main" id="{5E5B21B6-D876-9835-D888-711EE295B44B}"/>
              </a:ext>
            </a:extLst>
          </p:cNvPr>
          <p:cNvSpPr/>
          <p:nvPr/>
        </p:nvSpPr>
        <p:spPr>
          <a:xfrm>
            <a:off x="9521567" y="4736365"/>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Beg &amp; Int</a:t>
            </a:r>
          </a:p>
        </p:txBody>
      </p:sp>
      <p:sp>
        <p:nvSpPr>
          <p:cNvPr id="58" name="Rounded Rectangle 57">
            <a:extLst>
              <a:ext uri="{FF2B5EF4-FFF2-40B4-BE49-F238E27FC236}">
                <a16:creationId xmlns:a16="http://schemas.microsoft.com/office/drawing/2014/main" id="{0BB5E9EF-3BE6-480E-D209-D28407C82FC8}"/>
              </a:ext>
            </a:extLst>
          </p:cNvPr>
          <p:cNvSpPr/>
          <p:nvPr/>
        </p:nvSpPr>
        <p:spPr>
          <a:xfrm>
            <a:off x="10770175" y="4741101"/>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EN</a:t>
            </a:r>
          </a:p>
        </p:txBody>
      </p:sp>
      <p:sp>
        <p:nvSpPr>
          <p:cNvPr id="59" name="TextBox 58">
            <a:extLst>
              <a:ext uri="{FF2B5EF4-FFF2-40B4-BE49-F238E27FC236}">
                <a16:creationId xmlns:a16="http://schemas.microsoft.com/office/drawing/2014/main" id="{D936D490-68FA-552E-B84F-C3863299DEE3}"/>
              </a:ext>
            </a:extLst>
          </p:cNvPr>
          <p:cNvSpPr txBox="1"/>
          <p:nvPr/>
        </p:nvSpPr>
        <p:spPr>
          <a:xfrm>
            <a:off x="6308999" y="4259341"/>
            <a:ext cx="4109688" cy="415498"/>
          </a:xfrm>
          <a:prstGeom prst="rect">
            <a:avLst/>
          </a:prstGeom>
          <a:noFill/>
        </p:spPr>
        <p:txBody>
          <a:bodyPr wrap="square" rtlCol="0">
            <a:spAutoFit/>
          </a:bodyPr>
          <a:lstStyle/>
          <a:p>
            <a:r>
              <a:rPr lang="en-US" sz="1050" b="1" dirty="0"/>
              <a:t>Why Talent Quest? </a:t>
            </a:r>
            <a:r>
              <a:rPr lang="en-US" sz="1050" dirty="0"/>
              <a:t>Consistent, high-quality, interactive, WCAG compliant and offer SHRM and HRCI credits.</a:t>
            </a:r>
          </a:p>
        </p:txBody>
      </p:sp>
      <p:sp>
        <p:nvSpPr>
          <p:cNvPr id="60" name="TextBox 59">
            <a:extLst>
              <a:ext uri="{FF2B5EF4-FFF2-40B4-BE49-F238E27FC236}">
                <a16:creationId xmlns:a16="http://schemas.microsoft.com/office/drawing/2014/main" id="{73DA2381-C8BC-A134-24C2-FDD6AA3C769D}"/>
              </a:ext>
            </a:extLst>
          </p:cNvPr>
          <p:cNvSpPr txBox="1"/>
          <p:nvPr/>
        </p:nvSpPr>
        <p:spPr>
          <a:xfrm>
            <a:off x="6719156" y="5022251"/>
            <a:ext cx="596638" cy="230832"/>
          </a:xfrm>
          <a:prstGeom prst="rect">
            <a:avLst/>
          </a:prstGeom>
          <a:noFill/>
        </p:spPr>
        <p:txBody>
          <a:bodyPr wrap="none" rtlCol="0">
            <a:spAutoFit/>
          </a:bodyPr>
          <a:lstStyle/>
          <a:p>
            <a:r>
              <a:rPr lang="en-US" sz="900"/>
              <a:t>Format</a:t>
            </a:r>
          </a:p>
        </p:txBody>
      </p:sp>
      <p:sp>
        <p:nvSpPr>
          <p:cNvPr id="61" name="TextBox 60">
            <a:extLst>
              <a:ext uri="{FF2B5EF4-FFF2-40B4-BE49-F238E27FC236}">
                <a16:creationId xmlns:a16="http://schemas.microsoft.com/office/drawing/2014/main" id="{15730C45-F957-E4EA-26EF-577E2796E804}"/>
              </a:ext>
            </a:extLst>
          </p:cNvPr>
          <p:cNvSpPr txBox="1"/>
          <p:nvPr/>
        </p:nvSpPr>
        <p:spPr>
          <a:xfrm>
            <a:off x="8227481" y="5012345"/>
            <a:ext cx="683200" cy="230832"/>
          </a:xfrm>
          <a:prstGeom prst="rect">
            <a:avLst/>
          </a:prstGeom>
          <a:noFill/>
        </p:spPr>
        <p:txBody>
          <a:bodyPr wrap="none" rtlCol="0">
            <a:spAutoFit/>
          </a:bodyPr>
          <a:lstStyle/>
          <a:p>
            <a:r>
              <a:rPr lang="en-US" sz="900"/>
              <a:t>Quantity</a:t>
            </a:r>
          </a:p>
        </p:txBody>
      </p:sp>
      <p:sp>
        <p:nvSpPr>
          <p:cNvPr id="75" name="TextBox 74">
            <a:extLst>
              <a:ext uri="{FF2B5EF4-FFF2-40B4-BE49-F238E27FC236}">
                <a16:creationId xmlns:a16="http://schemas.microsoft.com/office/drawing/2014/main" id="{E8E0FFD0-19C1-4871-4C15-62D973DC41A5}"/>
              </a:ext>
            </a:extLst>
          </p:cNvPr>
          <p:cNvSpPr txBox="1"/>
          <p:nvPr/>
        </p:nvSpPr>
        <p:spPr>
          <a:xfrm>
            <a:off x="9687921" y="4999204"/>
            <a:ext cx="487634" cy="230832"/>
          </a:xfrm>
          <a:prstGeom prst="rect">
            <a:avLst/>
          </a:prstGeom>
          <a:noFill/>
        </p:spPr>
        <p:txBody>
          <a:bodyPr wrap="none" rtlCol="0">
            <a:spAutoFit/>
          </a:bodyPr>
          <a:lstStyle/>
          <a:p>
            <a:r>
              <a:rPr lang="en-US" sz="900"/>
              <a:t>Level</a:t>
            </a:r>
          </a:p>
        </p:txBody>
      </p:sp>
      <p:sp>
        <p:nvSpPr>
          <p:cNvPr id="76" name="TextBox 75">
            <a:extLst>
              <a:ext uri="{FF2B5EF4-FFF2-40B4-BE49-F238E27FC236}">
                <a16:creationId xmlns:a16="http://schemas.microsoft.com/office/drawing/2014/main" id="{0223A768-8D4B-ACB1-7E3D-F39873F9353B}"/>
              </a:ext>
            </a:extLst>
          </p:cNvPr>
          <p:cNvSpPr txBox="1"/>
          <p:nvPr/>
        </p:nvSpPr>
        <p:spPr>
          <a:xfrm>
            <a:off x="10768777" y="5026882"/>
            <a:ext cx="914033" cy="230832"/>
          </a:xfrm>
          <a:prstGeom prst="rect">
            <a:avLst/>
          </a:prstGeom>
          <a:noFill/>
        </p:spPr>
        <p:txBody>
          <a:bodyPr wrap="none" rtlCol="0">
            <a:spAutoFit/>
          </a:bodyPr>
          <a:lstStyle/>
          <a:p>
            <a:r>
              <a:rPr lang="en-US" sz="900"/>
              <a:t>Language(s)</a:t>
            </a:r>
          </a:p>
        </p:txBody>
      </p:sp>
      <p:sp>
        <p:nvSpPr>
          <p:cNvPr id="77" name="Rounded Rectangle 76">
            <a:extLst>
              <a:ext uri="{FF2B5EF4-FFF2-40B4-BE49-F238E27FC236}">
                <a16:creationId xmlns:a16="http://schemas.microsoft.com/office/drawing/2014/main" id="{21F6BFB6-E6D3-3B43-D16F-A1BF258AA478}"/>
              </a:ext>
            </a:extLst>
          </p:cNvPr>
          <p:cNvSpPr/>
          <p:nvPr/>
        </p:nvSpPr>
        <p:spPr>
          <a:xfrm>
            <a:off x="5671052" y="6064489"/>
            <a:ext cx="1201277"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AF2ED"/>
                </a:solidFill>
                <a:effectLst/>
                <a:uLnTx/>
                <a:uFillTx/>
                <a:latin typeface="Verdana"/>
                <a:ea typeface="+mn-ea"/>
                <a:cs typeface="+mn-cs"/>
              </a:rPr>
              <a:t>Video</a:t>
            </a:r>
          </a:p>
        </p:txBody>
      </p:sp>
      <p:sp>
        <p:nvSpPr>
          <p:cNvPr id="78" name="Rounded Rectangle 77">
            <a:extLst>
              <a:ext uri="{FF2B5EF4-FFF2-40B4-BE49-F238E27FC236}">
                <a16:creationId xmlns:a16="http://schemas.microsoft.com/office/drawing/2014/main" id="{95320A3E-CF7F-D809-B093-9CE53160F7F9}"/>
              </a:ext>
            </a:extLst>
          </p:cNvPr>
          <p:cNvSpPr/>
          <p:nvPr/>
        </p:nvSpPr>
        <p:spPr>
          <a:xfrm>
            <a:off x="7252691" y="6076436"/>
            <a:ext cx="820343" cy="262839"/>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95+</a:t>
            </a:r>
          </a:p>
        </p:txBody>
      </p:sp>
      <p:sp>
        <p:nvSpPr>
          <p:cNvPr id="79" name="Rounded Rectangle 78">
            <a:extLst>
              <a:ext uri="{FF2B5EF4-FFF2-40B4-BE49-F238E27FC236}">
                <a16:creationId xmlns:a16="http://schemas.microsoft.com/office/drawing/2014/main" id="{4E398785-15C9-6531-2C4E-27D920FC28C9}"/>
              </a:ext>
            </a:extLst>
          </p:cNvPr>
          <p:cNvSpPr/>
          <p:nvPr/>
        </p:nvSpPr>
        <p:spPr>
          <a:xfrm>
            <a:off x="8410952" y="6087305"/>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Beg &amp; Int</a:t>
            </a:r>
          </a:p>
        </p:txBody>
      </p:sp>
      <p:sp>
        <p:nvSpPr>
          <p:cNvPr id="80" name="Rounded Rectangle 79">
            <a:extLst>
              <a:ext uri="{FF2B5EF4-FFF2-40B4-BE49-F238E27FC236}">
                <a16:creationId xmlns:a16="http://schemas.microsoft.com/office/drawing/2014/main" id="{6C01F698-F71B-8740-07A1-585C5EA1C245}"/>
              </a:ext>
            </a:extLst>
          </p:cNvPr>
          <p:cNvSpPr/>
          <p:nvPr/>
        </p:nvSpPr>
        <p:spPr>
          <a:xfrm>
            <a:off x="9518936" y="6076436"/>
            <a:ext cx="820343" cy="26488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AF2ED"/>
                </a:solidFill>
                <a:effectLst/>
                <a:uLnTx/>
                <a:uFillTx/>
                <a:latin typeface="Verdana"/>
                <a:ea typeface="+mn-ea"/>
                <a:cs typeface="+mn-cs"/>
              </a:rPr>
              <a:t>EN</a:t>
            </a:r>
          </a:p>
        </p:txBody>
      </p:sp>
      <p:sp>
        <p:nvSpPr>
          <p:cNvPr id="81" name="TextBox 80">
            <a:extLst>
              <a:ext uri="{FF2B5EF4-FFF2-40B4-BE49-F238E27FC236}">
                <a16:creationId xmlns:a16="http://schemas.microsoft.com/office/drawing/2014/main" id="{4F7C0456-D1A3-7D51-2146-59E75862F48A}"/>
              </a:ext>
            </a:extLst>
          </p:cNvPr>
          <p:cNvSpPr txBox="1"/>
          <p:nvPr/>
        </p:nvSpPr>
        <p:spPr>
          <a:xfrm>
            <a:off x="5565315" y="5599307"/>
            <a:ext cx="3917485" cy="415498"/>
          </a:xfrm>
          <a:prstGeom prst="rect">
            <a:avLst/>
          </a:prstGeom>
          <a:noFill/>
        </p:spPr>
        <p:txBody>
          <a:bodyPr wrap="square" rtlCol="0">
            <a:spAutoFit/>
          </a:bodyPr>
          <a:lstStyle/>
          <a:p>
            <a:r>
              <a:rPr lang="en-US" sz="1050" b="1" dirty="0"/>
              <a:t>Why The Expert Academy? </a:t>
            </a:r>
            <a:r>
              <a:rPr lang="en-US" sz="1050" dirty="0"/>
              <a:t>Courses are interactive, led by field experts, and require a passing score.</a:t>
            </a:r>
          </a:p>
        </p:txBody>
      </p:sp>
      <p:sp>
        <p:nvSpPr>
          <p:cNvPr id="82" name="TextBox 81">
            <a:extLst>
              <a:ext uri="{FF2B5EF4-FFF2-40B4-BE49-F238E27FC236}">
                <a16:creationId xmlns:a16="http://schemas.microsoft.com/office/drawing/2014/main" id="{30C55C2C-C476-3243-07B6-CEEF6E62ABDA}"/>
              </a:ext>
            </a:extLst>
          </p:cNvPr>
          <p:cNvSpPr txBox="1"/>
          <p:nvPr/>
        </p:nvSpPr>
        <p:spPr>
          <a:xfrm>
            <a:off x="5973371" y="6339275"/>
            <a:ext cx="596638" cy="230832"/>
          </a:xfrm>
          <a:prstGeom prst="rect">
            <a:avLst/>
          </a:prstGeom>
          <a:noFill/>
        </p:spPr>
        <p:txBody>
          <a:bodyPr wrap="none" rtlCol="0">
            <a:spAutoFit/>
          </a:bodyPr>
          <a:lstStyle/>
          <a:p>
            <a:r>
              <a:rPr lang="en-US" sz="900"/>
              <a:t>Format</a:t>
            </a:r>
          </a:p>
        </p:txBody>
      </p:sp>
      <p:sp>
        <p:nvSpPr>
          <p:cNvPr id="83" name="TextBox 82">
            <a:extLst>
              <a:ext uri="{FF2B5EF4-FFF2-40B4-BE49-F238E27FC236}">
                <a16:creationId xmlns:a16="http://schemas.microsoft.com/office/drawing/2014/main" id="{53F10B0F-D852-22B4-A14C-B24D7D1E7B70}"/>
              </a:ext>
            </a:extLst>
          </p:cNvPr>
          <p:cNvSpPr txBox="1"/>
          <p:nvPr/>
        </p:nvSpPr>
        <p:spPr>
          <a:xfrm>
            <a:off x="7353220" y="6350144"/>
            <a:ext cx="683200" cy="230832"/>
          </a:xfrm>
          <a:prstGeom prst="rect">
            <a:avLst/>
          </a:prstGeom>
          <a:noFill/>
        </p:spPr>
        <p:txBody>
          <a:bodyPr wrap="none" rtlCol="0">
            <a:spAutoFit/>
          </a:bodyPr>
          <a:lstStyle/>
          <a:p>
            <a:r>
              <a:rPr lang="en-US" sz="900" dirty="0"/>
              <a:t>Quantity</a:t>
            </a:r>
          </a:p>
        </p:txBody>
      </p:sp>
      <p:sp>
        <p:nvSpPr>
          <p:cNvPr id="84" name="TextBox 83">
            <a:extLst>
              <a:ext uri="{FF2B5EF4-FFF2-40B4-BE49-F238E27FC236}">
                <a16:creationId xmlns:a16="http://schemas.microsoft.com/office/drawing/2014/main" id="{C56E6AC9-3F28-93C1-2144-010ADF0C384C}"/>
              </a:ext>
            </a:extLst>
          </p:cNvPr>
          <p:cNvSpPr txBox="1"/>
          <p:nvPr/>
        </p:nvSpPr>
        <p:spPr>
          <a:xfrm>
            <a:off x="8577306" y="6350144"/>
            <a:ext cx="487634" cy="230832"/>
          </a:xfrm>
          <a:prstGeom prst="rect">
            <a:avLst/>
          </a:prstGeom>
          <a:noFill/>
        </p:spPr>
        <p:txBody>
          <a:bodyPr wrap="none" rtlCol="0">
            <a:spAutoFit/>
          </a:bodyPr>
          <a:lstStyle/>
          <a:p>
            <a:r>
              <a:rPr lang="en-US" sz="900"/>
              <a:t>Level</a:t>
            </a:r>
          </a:p>
        </p:txBody>
      </p:sp>
      <p:sp>
        <p:nvSpPr>
          <p:cNvPr id="85" name="TextBox 84">
            <a:extLst>
              <a:ext uri="{FF2B5EF4-FFF2-40B4-BE49-F238E27FC236}">
                <a16:creationId xmlns:a16="http://schemas.microsoft.com/office/drawing/2014/main" id="{ACBF3353-12EF-A451-18D1-5FDA2D0F095C}"/>
              </a:ext>
            </a:extLst>
          </p:cNvPr>
          <p:cNvSpPr txBox="1"/>
          <p:nvPr/>
        </p:nvSpPr>
        <p:spPr>
          <a:xfrm>
            <a:off x="9517538" y="6362217"/>
            <a:ext cx="914033" cy="230832"/>
          </a:xfrm>
          <a:prstGeom prst="rect">
            <a:avLst/>
          </a:prstGeom>
          <a:noFill/>
        </p:spPr>
        <p:txBody>
          <a:bodyPr wrap="none" rtlCol="0">
            <a:spAutoFit/>
          </a:bodyPr>
          <a:lstStyle/>
          <a:p>
            <a:r>
              <a:rPr lang="en-US" sz="900"/>
              <a:t>Language(s)</a:t>
            </a:r>
          </a:p>
        </p:txBody>
      </p:sp>
      <p:pic>
        <p:nvPicPr>
          <p:cNvPr id="1028" name="Picture 4" descr="The Expert Academy">
            <a:extLst>
              <a:ext uri="{FF2B5EF4-FFF2-40B4-BE49-F238E27FC236}">
                <a16:creationId xmlns:a16="http://schemas.microsoft.com/office/drawing/2014/main" id="{4D523D77-B421-28B2-4033-A7132519B4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1235" y="5633648"/>
            <a:ext cx="889529" cy="885576"/>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B9349822-546D-02FB-A707-B42FAE313172}"/>
              </a:ext>
            </a:extLst>
          </p:cNvPr>
          <p:cNvGrpSpPr/>
          <p:nvPr/>
        </p:nvGrpSpPr>
        <p:grpSpPr>
          <a:xfrm>
            <a:off x="9432475" y="1635068"/>
            <a:ext cx="830260" cy="368898"/>
            <a:chOff x="10095634" y="319155"/>
            <a:chExt cx="830260" cy="368898"/>
          </a:xfrm>
        </p:grpSpPr>
        <p:sp>
          <p:nvSpPr>
            <p:cNvPr id="88" name="Rounded Rectangle 87">
              <a:extLst>
                <a:ext uri="{FF2B5EF4-FFF2-40B4-BE49-F238E27FC236}">
                  <a16:creationId xmlns:a16="http://schemas.microsoft.com/office/drawing/2014/main" id="{62E6A2B9-E567-C23A-1291-85342BDA5E05}"/>
                </a:ext>
              </a:extLst>
            </p:cNvPr>
            <p:cNvSpPr/>
            <p:nvPr/>
          </p:nvSpPr>
          <p:spPr>
            <a:xfrm>
              <a:off x="10095634" y="319155"/>
              <a:ext cx="830260" cy="36889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3FF26"/>
                </a:solidFill>
                <a:effectLst/>
                <a:uLnTx/>
                <a:uFillTx/>
                <a:latin typeface="Verdana"/>
                <a:ea typeface="+mn-ea"/>
                <a:cs typeface="+mn-cs"/>
              </a:endParaRPr>
            </a:p>
          </p:txBody>
        </p:sp>
        <p:pic>
          <p:nvPicPr>
            <p:cNvPr id="89" name="Picture 2" descr="Play button - Free music icons">
              <a:extLst>
                <a:ext uri="{FF2B5EF4-FFF2-40B4-BE49-F238E27FC236}">
                  <a16:creationId xmlns:a16="http://schemas.microsoft.com/office/drawing/2014/main" id="{1334BEED-CC2D-A2B7-B47F-CF9A45FFED90}"/>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9">
                      <a14:imgEffect>
                        <a14:saturation sat="207000"/>
                      </a14:imgEffect>
                    </a14:imgLayer>
                  </a14:imgProps>
                </a:ext>
                <a:ext uri="{28A0092B-C50C-407E-A947-70E740481C1C}">
                  <a14:useLocalDpi xmlns:a14="http://schemas.microsoft.com/office/drawing/2010/main" val="0"/>
                </a:ext>
              </a:extLst>
            </a:blip>
            <a:srcRect/>
            <a:stretch>
              <a:fillRect/>
            </a:stretch>
          </p:blipFill>
          <p:spPr bwMode="auto">
            <a:xfrm>
              <a:off x="10338675" y="355499"/>
              <a:ext cx="289010" cy="2890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Group 89">
            <a:extLst>
              <a:ext uri="{FF2B5EF4-FFF2-40B4-BE49-F238E27FC236}">
                <a16:creationId xmlns:a16="http://schemas.microsoft.com/office/drawing/2014/main" id="{E8DE277A-7416-0884-9474-9BC014EAF71A}"/>
              </a:ext>
            </a:extLst>
          </p:cNvPr>
          <p:cNvGrpSpPr/>
          <p:nvPr/>
        </p:nvGrpSpPr>
        <p:grpSpPr>
          <a:xfrm>
            <a:off x="10510764" y="2941614"/>
            <a:ext cx="830260" cy="368898"/>
            <a:chOff x="10095634" y="319155"/>
            <a:chExt cx="830260" cy="368898"/>
          </a:xfrm>
        </p:grpSpPr>
        <p:sp>
          <p:nvSpPr>
            <p:cNvPr id="91" name="Rounded Rectangle 90">
              <a:extLst>
                <a:ext uri="{FF2B5EF4-FFF2-40B4-BE49-F238E27FC236}">
                  <a16:creationId xmlns:a16="http://schemas.microsoft.com/office/drawing/2014/main" id="{43F188EC-8849-2A77-2C02-71C058F1F07A}"/>
                </a:ext>
              </a:extLst>
            </p:cNvPr>
            <p:cNvSpPr/>
            <p:nvPr/>
          </p:nvSpPr>
          <p:spPr>
            <a:xfrm>
              <a:off x="10095634" y="319155"/>
              <a:ext cx="830260" cy="36889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3FF26"/>
                </a:solidFill>
                <a:effectLst/>
                <a:uLnTx/>
                <a:uFillTx/>
                <a:latin typeface="Verdana"/>
                <a:ea typeface="+mn-ea"/>
                <a:cs typeface="+mn-cs"/>
              </a:endParaRPr>
            </a:p>
          </p:txBody>
        </p:sp>
        <p:pic>
          <p:nvPicPr>
            <p:cNvPr id="92" name="Picture 2" descr="Play button - Free music icons">
              <a:extLst>
                <a:ext uri="{FF2B5EF4-FFF2-40B4-BE49-F238E27FC236}">
                  <a16:creationId xmlns:a16="http://schemas.microsoft.com/office/drawing/2014/main" id="{C748593D-577E-1EFD-0DEB-5F8981C8FD4D}"/>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10">
                      <a14:imgEffect>
                        <a14:saturation sat="207000"/>
                      </a14:imgEffect>
                    </a14:imgLayer>
                  </a14:imgProps>
                </a:ext>
                <a:ext uri="{28A0092B-C50C-407E-A947-70E740481C1C}">
                  <a14:useLocalDpi xmlns:a14="http://schemas.microsoft.com/office/drawing/2010/main" val="0"/>
                </a:ext>
              </a:extLst>
            </a:blip>
            <a:srcRect/>
            <a:stretch>
              <a:fillRect/>
            </a:stretch>
          </p:blipFill>
          <p:spPr bwMode="auto">
            <a:xfrm>
              <a:off x="10338675" y="355499"/>
              <a:ext cx="289010" cy="2890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Group 92">
            <a:extLst>
              <a:ext uri="{FF2B5EF4-FFF2-40B4-BE49-F238E27FC236}">
                <a16:creationId xmlns:a16="http://schemas.microsoft.com/office/drawing/2014/main" id="{753398DD-4DFE-B207-C33E-1D35BC21BA2C}"/>
              </a:ext>
            </a:extLst>
          </p:cNvPr>
          <p:cNvGrpSpPr/>
          <p:nvPr/>
        </p:nvGrpSpPr>
        <p:grpSpPr>
          <a:xfrm>
            <a:off x="10750733" y="4271785"/>
            <a:ext cx="830260" cy="368898"/>
            <a:chOff x="10095634" y="319155"/>
            <a:chExt cx="830260" cy="368898"/>
          </a:xfrm>
        </p:grpSpPr>
        <p:sp>
          <p:nvSpPr>
            <p:cNvPr id="94" name="Rounded Rectangle 93">
              <a:extLst>
                <a:ext uri="{FF2B5EF4-FFF2-40B4-BE49-F238E27FC236}">
                  <a16:creationId xmlns:a16="http://schemas.microsoft.com/office/drawing/2014/main" id="{C82817CD-908C-B47D-756B-60194D10B7B1}"/>
                </a:ext>
              </a:extLst>
            </p:cNvPr>
            <p:cNvSpPr/>
            <p:nvPr/>
          </p:nvSpPr>
          <p:spPr>
            <a:xfrm>
              <a:off x="10095634" y="319155"/>
              <a:ext cx="830260" cy="36889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3FF26"/>
                </a:solidFill>
                <a:effectLst/>
                <a:uLnTx/>
                <a:uFillTx/>
                <a:latin typeface="Verdana"/>
                <a:ea typeface="+mn-ea"/>
                <a:cs typeface="+mn-cs"/>
              </a:endParaRPr>
            </a:p>
          </p:txBody>
        </p:sp>
        <p:pic>
          <p:nvPicPr>
            <p:cNvPr id="95" name="Picture 2" descr="Play button - Free music icons">
              <a:extLst>
                <a:ext uri="{FF2B5EF4-FFF2-40B4-BE49-F238E27FC236}">
                  <a16:creationId xmlns:a16="http://schemas.microsoft.com/office/drawing/2014/main" id="{801DCF17-D78E-ACAC-1446-AC862689262B}"/>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11">
                      <a14:imgEffect>
                        <a14:saturation sat="207000"/>
                      </a14:imgEffect>
                    </a14:imgLayer>
                  </a14:imgProps>
                </a:ext>
                <a:ext uri="{28A0092B-C50C-407E-A947-70E740481C1C}">
                  <a14:useLocalDpi xmlns:a14="http://schemas.microsoft.com/office/drawing/2010/main" val="0"/>
                </a:ext>
              </a:extLst>
            </a:blip>
            <a:srcRect/>
            <a:stretch>
              <a:fillRect/>
            </a:stretch>
          </p:blipFill>
          <p:spPr bwMode="auto">
            <a:xfrm>
              <a:off x="10338675" y="355499"/>
              <a:ext cx="289010" cy="2890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6" name="Group 95">
            <a:extLst>
              <a:ext uri="{FF2B5EF4-FFF2-40B4-BE49-F238E27FC236}">
                <a16:creationId xmlns:a16="http://schemas.microsoft.com/office/drawing/2014/main" id="{FB7D6219-6BCB-8BEB-127B-98CA11B5391F}"/>
              </a:ext>
            </a:extLst>
          </p:cNvPr>
          <p:cNvGrpSpPr/>
          <p:nvPr/>
        </p:nvGrpSpPr>
        <p:grpSpPr>
          <a:xfrm>
            <a:off x="9501028" y="5614741"/>
            <a:ext cx="830260" cy="368898"/>
            <a:chOff x="10095634" y="319155"/>
            <a:chExt cx="830260" cy="368898"/>
          </a:xfrm>
        </p:grpSpPr>
        <p:sp>
          <p:nvSpPr>
            <p:cNvPr id="97" name="Rounded Rectangle 96">
              <a:extLst>
                <a:ext uri="{FF2B5EF4-FFF2-40B4-BE49-F238E27FC236}">
                  <a16:creationId xmlns:a16="http://schemas.microsoft.com/office/drawing/2014/main" id="{D6EEBB7B-6662-026F-7EA9-934861644316}"/>
                </a:ext>
              </a:extLst>
            </p:cNvPr>
            <p:cNvSpPr/>
            <p:nvPr/>
          </p:nvSpPr>
          <p:spPr>
            <a:xfrm>
              <a:off x="10095634" y="319155"/>
              <a:ext cx="830260" cy="368898"/>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3FF26"/>
                </a:solidFill>
                <a:effectLst/>
                <a:uLnTx/>
                <a:uFillTx/>
                <a:latin typeface="Verdana"/>
                <a:ea typeface="+mn-ea"/>
                <a:cs typeface="+mn-cs"/>
              </a:endParaRPr>
            </a:p>
          </p:txBody>
        </p:sp>
        <p:pic>
          <p:nvPicPr>
            <p:cNvPr id="98" name="Picture 2" descr="Play button - Free music icons">
              <a:extLst>
                <a:ext uri="{FF2B5EF4-FFF2-40B4-BE49-F238E27FC236}">
                  <a16:creationId xmlns:a16="http://schemas.microsoft.com/office/drawing/2014/main" id="{59C85B0D-57F4-BFD0-C371-F3AE301E82C7}"/>
                </a:ext>
              </a:extLst>
            </p:cNvPr>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12">
                      <a14:imgEffect>
                        <a14:saturation sat="207000"/>
                      </a14:imgEffect>
                    </a14:imgLayer>
                  </a14:imgProps>
                </a:ext>
                <a:ext uri="{28A0092B-C50C-407E-A947-70E740481C1C}">
                  <a14:useLocalDpi xmlns:a14="http://schemas.microsoft.com/office/drawing/2010/main" val="0"/>
                </a:ext>
              </a:extLst>
            </a:blip>
            <a:srcRect/>
            <a:stretch>
              <a:fillRect/>
            </a:stretch>
          </p:blipFill>
          <p:spPr bwMode="auto">
            <a:xfrm>
              <a:off x="10338675" y="355499"/>
              <a:ext cx="289010" cy="28901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C8EB06D6-2B0A-21E3-397D-69CF3CEDD154}"/>
              </a:ext>
            </a:extLst>
          </p:cNvPr>
          <p:cNvSpPr txBox="1"/>
          <p:nvPr/>
        </p:nvSpPr>
        <p:spPr>
          <a:xfrm>
            <a:off x="4535394" y="6443149"/>
            <a:ext cx="830677" cy="253916"/>
          </a:xfrm>
          <a:prstGeom prst="rect">
            <a:avLst/>
          </a:prstGeom>
          <a:noFill/>
        </p:spPr>
        <p:txBody>
          <a:bodyPr wrap="none" rtlCol="0">
            <a:spAutoFit/>
          </a:bodyPr>
          <a:lstStyle/>
          <a:p>
            <a:r>
              <a:rPr lang="en-US" sz="1050" dirty="0"/>
              <a:t>UK Based</a:t>
            </a:r>
          </a:p>
        </p:txBody>
      </p:sp>
      <p:sp>
        <p:nvSpPr>
          <p:cNvPr id="4" name="TextBox 3">
            <a:extLst>
              <a:ext uri="{FF2B5EF4-FFF2-40B4-BE49-F238E27FC236}">
                <a16:creationId xmlns:a16="http://schemas.microsoft.com/office/drawing/2014/main" id="{00DE1F3E-17AA-E634-673D-CD5E5C5416C8}"/>
              </a:ext>
            </a:extLst>
          </p:cNvPr>
          <p:cNvSpPr txBox="1"/>
          <p:nvPr/>
        </p:nvSpPr>
        <p:spPr>
          <a:xfrm>
            <a:off x="4639403" y="2355016"/>
            <a:ext cx="829073" cy="253916"/>
          </a:xfrm>
          <a:prstGeom prst="rect">
            <a:avLst/>
          </a:prstGeom>
          <a:noFill/>
        </p:spPr>
        <p:txBody>
          <a:bodyPr wrap="none" rtlCol="0">
            <a:spAutoFit/>
          </a:bodyPr>
          <a:lstStyle/>
          <a:p>
            <a:r>
              <a:rPr lang="en-US" sz="1050" dirty="0"/>
              <a:t>US Based</a:t>
            </a:r>
          </a:p>
        </p:txBody>
      </p:sp>
      <p:sp>
        <p:nvSpPr>
          <p:cNvPr id="5" name="TextBox 4">
            <a:extLst>
              <a:ext uri="{FF2B5EF4-FFF2-40B4-BE49-F238E27FC236}">
                <a16:creationId xmlns:a16="http://schemas.microsoft.com/office/drawing/2014/main" id="{BB3D98A3-CD9E-BD07-4BF3-8729F3144B55}"/>
              </a:ext>
            </a:extLst>
          </p:cNvPr>
          <p:cNvSpPr txBox="1"/>
          <p:nvPr/>
        </p:nvSpPr>
        <p:spPr>
          <a:xfrm>
            <a:off x="4710690" y="4994842"/>
            <a:ext cx="829073" cy="253916"/>
          </a:xfrm>
          <a:prstGeom prst="rect">
            <a:avLst/>
          </a:prstGeom>
          <a:noFill/>
        </p:spPr>
        <p:txBody>
          <a:bodyPr wrap="none" rtlCol="0">
            <a:spAutoFit/>
          </a:bodyPr>
          <a:lstStyle/>
          <a:p>
            <a:r>
              <a:rPr lang="en-US" sz="1050" dirty="0"/>
              <a:t>US Based</a:t>
            </a:r>
          </a:p>
        </p:txBody>
      </p:sp>
      <p:sp>
        <p:nvSpPr>
          <p:cNvPr id="10" name="TextBox 9">
            <a:extLst>
              <a:ext uri="{FF2B5EF4-FFF2-40B4-BE49-F238E27FC236}">
                <a16:creationId xmlns:a16="http://schemas.microsoft.com/office/drawing/2014/main" id="{5E7E9C35-A6E9-6204-6BF8-DB66374A7581}"/>
              </a:ext>
            </a:extLst>
          </p:cNvPr>
          <p:cNvSpPr txBox="1"/>
          <p:nvPr/>
        </p:nvSpPr>
        <p:spPr>
          <a:xfrm>
            <a:off x="4736242" y="3661034"/>
            <a:ext cx="809837" cy="253916"/>
          </a:xfrm>
          <a:prstGeom prst="rect">
            <a:avLst/>
          </a:prstGeom>
          <a:noFill/>
        </p:spPr>
        <p:txBody>
          <a:bodyPr wrap="none" rtlCol="0">
            <a:spAutoFit/>
          </a:bodyPr>
          <a:lstStyle/>
          <a:p>
            <a:r>
              <a:rPr lang="en-US" sz="1050" dirty="0"/>
              <a:t>FR Based</a:t>
            </a:r>
          </a:p>
        </p:txBody>
      </p:sp>
      <p:sp>
        <p:nvSpPr>
          <p:cNvPr id="29" name="TextBox 28">
            <a:extLst>
              <a:ext uri="{FF2B5EF4-FFF2-40B4-BE49-F238E27FC236}">
                <a16:creationId xmlns:a16="http://schemas.microsoft.com/office/drawing/2014/main" id="{C34BC022-D70C-9DE6-96FB-207A79440296}"/>
              </a:ext>
            </a:extLst>
          </p:cNvPr>
          <p:cNvSpPr txBox="1"/>
          <p:nvPr/>
        </p:nvSpPr>
        <p:spPr>
          <a:xfrm>
            <a:off x="4841979" y="1033233"/>
            <a:ext cx="920445" cy="253916"/>
          </a:xfrm>
          <a:prstGeom prst="rect">
            <a:avLst/>
          </a:prstGeom>
          <a:noFill/>
        </p:spPr>
        <p:txBody>
          <a:bodyPr wrap="none" rtlCol="0">
            <a:spAutoFit/>
          </a:bodyPr>
          <a:lstStyle/>
          <a:p>
            <a:r>
              <a:rPr lang="en-US" sz="1050" dirty="0"/>
              <a:t>AUS Based</a:t>
            </a:r>
          </a:p>
        </p:txBody>
      </p:sp>
      <p:pic>
        <p:nvPicPr>
          <p:cNvPr id="30" name="Picture 2" descr="BSI Digital Learning logo">
            <a:extLst>
              <a:ext uri="{FF2B5EF4-FFF2-40B4-BE49-F238E27FC236}">
                <a16:creationId xmlns:a16="http://schemas.microsoft.com/office/drawing/2014/main" id="{63623656-48A6-79B5-0F4B-A10AF6EDF90A}"/>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1810" b="20341"/>
          <a:stretch/>
        </p:blipFill>
        <p:spPr bwMode="auto">
          <a:xfrm>
            <a:off x="4776281" y="286156"/>
            <a:ext cx="1042946" cy="60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54973E-2C06-27A0-FBC4-4DAC0AFA4D6F}"/>
              </a:ext>
            </a:extLst>
          </p:cNvPr>
          <p:cNvSpPr/>
          <p:nvPr/>
        </p:nvSpPr>
        <p:spPr>
          <a:xfrm>
            <a:off x="6093600" y="0"/>
            <a:ext cx="6098400" cy="68579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5">
            <a:extLst>
              <a:ext uri="{FF2B5EF4-FFF2-40B4-BE49-F238E27FC236}">
                <a16:creationId xmlns:a16="http://schemas.microsoft.com/office/drawing/2014/main" id="{2A995DB0-0EAE-9B0E-3A96-272B99E9C02D}"/>
              </a:ext>
            </a:extLst>
          </p:cNvPr>
          <p:cNvSpPr>
            <a:spLocks noGrp="1"/>
          </p:cNvSpPr>
          <p:nvPr>
            <p:ph type="title"/>
          </p:nvPr>
        </p:nvSpPr>
        <p:spPr>
          <a:xfrm>
            <a:off x="540000" y="1008000"/>
            <a:ext cx="5556000" cy="924420"/>
          </a:xfrm>
        </p:spPr>
        <p:txBody>
          <a:bodyPr wrap="square">
            <a:spAutoFit/>
          </a:bodyPr>
          <a:lstStyle/>
          <a:p>
            <a:pPr algn="l"/>
            <a:r>
              <a:rPr lang="en-US">
                <a:solidFill>
                  <a:schemeClr val="tx2"/>
                </a:solidFill>
              </a:rPr>
              <a:t>Quickly engage learners with </a:t>
            </a:r>
            <a:br>
              <a:rPr lang="en-US">
                <a:solidFill>
                  <a:schemeClr val="tx2"/>
                </a:solidFill>
              </a:rPr>
            </a:br>
            <a:r>
              <a:rPr lang="en-US">
                <a:solidFill>
                  <a:schemeClr val="tx2"/>
                </a:solidFill>
              </a:rPr>
              <a:t>ready-to-use learning playlists</a:t>
            </a:r>
          </a:p>
        </p:txBody>
      </p:sp>
      <p:sp>
        <p:nvSpPr>
          <p:cNvPr id="4" name="Title 15">
            <a:extLst>
              <a:ext uri="{FF2B5EF4-FFF2-40B4-BE49-F238E27FC236}">
                <a16:creationId xmlns:a16="http://schemas.microsoft.com/office/drawing/2014/main" id="{65AAC21A-A2F0-9B26-2E7E-62458F3CACE3}"/>
              </a:ext>
            </a:extLst>
          </p:cNvPr>
          <p:cNvSpPr txBox="1">
            <a:spLocks/>
          </p:cNvSpPr>
          <p:nvPr/>
        </p:nvSpPr>
        <p:spPr>
          <a:xfrm>
            <a:off x="539998" y="748039"/>
            <a:ext cx="2235857" cy="23192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000" b="1">
                <a:solidFill>
                  <a:schemeClr val="accent6"/>
                </a:solidFill>
                <a:latin typeface="+mn-lt"/>
              </a:rPr>
              <a:t>Recommended playlists</a:t>
            </a:r>
          </a:p>
        </p:txBody>
      </p:sp>
      <p:sp>
        <p:nvSpPr>
          <p:cNvPr id="5" name="TextBox 1">
            <a:extLst>
              <a:ext uri="{FF2B5EF4-FFF2-40B4-BE49-F238E27FC236}">
                <a16:creationId xmlns:a16="http://schemas.microsoft.com/office/drawing/2014/main" id="{19F085FB-7581-10AE-F178-3BABBC8D7FE9}"/>
              </a:ext>
            </a:extLst>
          </p:cNvPr>
          <p:cNvSpPr txBox="1"/>
          <p:nvPr/>
        </p:nvSpPr>
        <p:spPr>
          <a:xfrm>
            <a:off x="539998" y="2220420"/>
            <a:ext cx="5556002" cy="40699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000" b="1" dirty="0">
                <a:solidFill>
                  <a:schemeClr val="accent5"/>
                </a:solidFill>
              </a:rPr>
              <a:t>First-time management  </a:t>
            </a:r>
          </a:p>
          <a:p>
            <a:pPr marL="108000" indent="-108000">
              <a:lnSpc>
                <a:spcPct val="130000"/>
              </a:lnSpc>
              <a:buFont typeface="Arial" panose="020B0604020202020204" pitchFamily="34" charset="0"/>
              <a:buChar char="•"/>
            </a:pPr>
            <a:r>
              <a:rPr lang="en-US" sz="1000" dirty="0">
                <a:solidFill>
                  <a:srgbClr val="35626D"/>
                </a:solidFill>
              </a:rPr>
              <a:t>Get Started in Leadership: Tips for New Leaders &amp; Managers  </a:t>
            </a:r>
          </a:p>
          <a:p>
            <a:pPr marL="108000" indent="-108000">
              <a:lnSpc>
                <a:spcPct val="130000"/>
              </a:lnSpc>
              <a:buFont typeface="Arial" panose="020B0604020202020204" pitchFamily="34" charset="0"/>
              <a:buChar char="•"/>
            </a:pPr>
            <a:r>
              <a:rPr lang="en-US" sz="1000" dirty="0">
                <a:solidFill>
                  <a:srgbClr val="35626D"/>
                </a:solidFill>
              </a:rPr>
              <a:t>Leadership: Tips for New Leaders &amp; Managers  </a:t>
            </a:r>
          </a:p>
          <a:p>
            <a:pPr marL="108000" indent="-108000">
              <a:lnSpc>
                <a:spcPct val="130000"/>
              </a:lnSpc>
              <a:buFont typeface="Arial" panose="020B0604020202020204" pitchFamily="34" charset="0"/>
              <a:buChar char="•"/>
            </a:pPr>
            <a:r>
              <a:rPr lang="en-US" sz="1000" dirty="0">
                <a:solidFill>
                  <a:srgbClr val="35626D"/>
                </a:solidFill>
              </a:rPr>
              <a:t>Get Results Through Others: Intro to Leadership &amp; Management  </a:t>
            </a:r>
          </a:p>
          <a:p>
            <a:pPr marL="108000" indent="-108000">
              <a:lnSpc>
                <a:spcPct val="130000"/>
              </a:lnSpc>
              <a:buFont typeface="Arial" panose="020B0604020202020204" pitchFamily="34" charset="0"/>
              <a:buChar char="•"/>
            </a:pPr>
            <a:endParaRPr lang="en-US" sz="1000" dirty="0">
              <a:solidFill>
                <a:srgbClr val="35626D"/>
              </a:solidFill>
            </a:endParaRPr>
          </a:p>
          <a:p>
            <a:pPr>
              <a:lnSpc>
                <a:spcPct val="130000"/>
              </a:lnSpc>
            </a:pPr>
            <a:r>
              <a:rPr lang="en-US" sz="1000" b="1" dirty="0">
                <a:solidFill>
                  <a:schemeClr val="accent5"/>
                </a:solidFill>
              </a:rPr>
              <a:t>Setting direction ​and vision </a:t>
            </a:r>
          </a:p>
          <a:p>
            <a:pPr marL="108000" indent="-108000">
              <a:lnSpc>
                <a:spcPct val="130000"/>
              </a:lnSpc>
              <a:buFont typeface="Arial" panose="020B0604020202020204" pitchFamily="34" charset="0"/>
              <a:buChar char="•"/>
            </a:pPr>
            <a:r>
              <a:rPr lang="en-US" sz="1000" dirty="0">
                <a:solidFill>
                  <a:srgbClr val="35626D"/>
                </a:solidFill>
              </a:rPr>
              <a:t>Lead with Purpose: Strategy &amp; Innovation ​</a:t>
            </a:r>
          </a:p>
          <a:p>
            <a:pPr marL="108000" indent="-108000">
              <a:lnSpc>
                <a:spcPct val="130000"/>
              </a:lnSpc>
              <a:buFont typeface="Arial" panose="020B0604020202020204" pitchFamily="34" charset="0"/>
              <a:buChar char="•"/>
            </a:pPr>
            <a:r>
              <a:rPr lang="en-US" sz="1000" dirty="0">
                <a:solidFill>
                  <a:srgbClr val="35626D"/>
                </a:solidFill>
              </a:rPr>
              <a:t>Lead from the Top: Build Executive Presence &amp; Impact ​</a:t>
            </a:r>
          </a:p>
          <a:p>
            <a:pPr marL="108000" indent="-108000">
              <a:lnSpc>
                <a:spcPct val="130000"/>
              </a:lnSpc>
              <a:buFont typeface="Arial" panose="020B0604020202020204" pitchFamily="34" charset="0"/>
              <a:buChar char="•"/>
            </a:pPr>
            <a:r>
              <a:rPr lang="en-US" sz="1000" dirty="0">
                <a:solidFill>
                  <a:srgbClr val="35626D"/>
                </a:solidFill>
              </a:rPr>
              <a:t>Leading Beyond Your Team: Influencing Others ​</a:t>
            </a:r>
          </a:p>
          <a:p>
            <a:pPr marL="108000" indent="-108000">
              <a:lnSpc>
                <a:spcPct val="130000"/>
              </a:lnSpc>
              <a:buFont typeface="Arial" panose="020B0604020202020204" pitchFamily="34" charset="0"/>
              <a:buChar char="•"/>
            </a:pPr>
            <a:endParaRPr lang="en-US" sz="1000" dirty="0">
              <a:solidFill>
                <a:srgbClr val="35626D"/>
              </a:solidFill>
            </a:endParaRPr>
          </a:p>
          <a:p>
            <a:pPr>
              <a:lnSpc>
                <a:spcPct val="130000"/>
              </a:lnSpc>
            </a:pPr>
            <a:r>
              <a:rPr lang="en-US" sz="1000" b="1" dirty="0">
                <a:solidFill>
                  <a:schemeClr val="accent5"/>
                </a:solidFill>
              </a:rPr>
              <a:t>Team management  ​</a:t>
            </a:r>
          </a:p>
          <a:p>
            <a:pPr marL="108000" indent="-108000">
              <a:lnSpc>
                <a:spcPct val="130000"/>
              </a:lnSpc>
              <a:buFont typeface="Arial" panose="020B0604020202020204" pitchFamily="34" charset="0"/>
              <a:buChar char="•"/>
            </a:pPr>
            <a:r>
              <a:rPr lang="en-US" sz="1000" dirty="0">
                <a:solidFill>
                  <a:srgbClr val="35626D"/>
                </a:solidFill>
              </a:rPr>
              <a:t>Lead with Purpose: Practical Skills &amp; Knowledge ​</a:t>
            </a:r>
          </a:p>
          <a:p>
            <a:pPr marL="108000" indent="-108000">
              <a:lnSpc>
                <a:spcPct val="130000"/>
              </a:lnSpc>
              <a:buFont typeface="Arial" panose="020B0604020202020204" pitchFamily="34" charset="0"/>
              <a:buChar char="•"/>
            </a:pPr>
            <a:r>
              <a:rPr lang="en-US" sz="1000" dirty="0">
                <a:solidFill>
                  <a:srgbClr val="35626D"/>
                </a:solidFill>
              </a:rPr>
              <a:t>Lead Remote Workers: Promising Practices for Remote &amp; Hybrid Environments ​</a:t>
            </a:r>
          </a:p>
          <a:p>
            <a:pPr marL="108000" indent="-108000">
              <a:lnSpc>
                <a:spcPct val="130000"/>
              </a:lnSpc>
              <a:buFont typeface="Arial" panose="020B0604020202020204" pitchFamily="34" charset="0"/>
              <a:buChar char="•"/>
            </a:pPr>
            <a:r>
              <a:rPr lang="en-US" sz="1000" dirty="0">
                <a:solidFill>
                  <a:srgbClr val="35626D"/>
                </a:solidFill>
              </a:rPr>
              <a:t>Measure Success: Performance Appraisals &amp; Management ​</a:t>
            </a:r>
          </a:p>
          <a:p>
            <a:pPr marL="108000" indent="-108000">
              <a:lnSpc>
                <a:spcPct val="130000"/>
              </a:lnSpc>
              <a:buFont typeface="Arial" panose="020B0604020202020204" pitchFamily="34" charset="0"/>
              <a:buChar char="•"/>
            </a:pPr>
            <a:r>
              <a:rPr lang="en-US" sz="1000" dirty="0">
                <a:solidFill>
                  <a:srgbClr val="35626D"/>
                </a:solidFill>
              </a:rPr>
              <a:t>Do the Right Thing: Corporate Social Responsibility ​</a:t>
            </a:r>
          </a:p>
          <a:p>
            <a:pPr marL="108000" indent="-108000">
              <a:lnSpc>
                <a:spcPct val="130000"/>
              </a:lnSpc>
              <a:buFont typeface="Arial" panose="020B0604020202020204" pitchFamily="34" charset="0"/>
              <a:buChar char="•"/>
            </a:pPr>
            <a:r>
              <a:rPr lang="en-US" sz="1000" dirty="0">
                <a:solidFill>
                  <a:srgbClr val="35626D"/>
                </a:solidFill>
              </a:rPr>
              <a:t>Thrive Through Change: Change Management Essentials ​</a:t>
            </a:r>
          </a:p>
          <a:p>
            <a:pPr marL="108000" indent="-108000">
              <a:lnSpc>
                <a:spcPct val="130000"/>
              </a:lnSpc>
              <a:buFont typeface="Arial" panose="020B0604020202020204" pitchFamily="34" charset="0"/>
              <a:buChar char="•"/>
            </a:pPr>
            <a:r>
              <a:rPr lang="en-US" sz="1000" dirty="0">
                <a:solidFill>
                  <a:srgbClr val="35626D"/>
                </a:solidFill>
              </a:rPr>
              <a:t>Grow Together: Make the Most of Mentorship ​</a:t>
            </a:r>
          </a:p>
          <a:p>
            <a:pPr marL="108000" indent="-108000">
              <a:lnSpc>
                <a:spcPct val="130000"/>
              </a:lnSpc>
              <a:buFont typeface="Arial" panose="020B0604020202020204" pitchFamily="34" charset="0"/>
              <a:buChar char="•"/>
            </a:pPr>
            <a:r>
              <a:rPr lang="en-US" sz="1000" dirty="0">
                <a:solidFill>
                  <a:srgbClr val="35626D"/>
                </a:solidFill>
              </a:rPr>
              <a:t>Teamwork Makes the Dream Work: How to Build and Manage Better Teams ​</a:t>
            </a:r>
          </a:p>
          <a:p>
            <a:pPr marL="108000" indent="-108000">
              <a:lnSpc>
                <a:spcPct val="130000"/>
              </a:lnSpc>
              <a:buFont typeface="Arial" panose="020B0604020202020204" pitchFamily="34" charset="0"/>
              <a:buChar char="•"/>
            </a:pPr>
            <a:endParaRPr lang="en-US" sz="1000" dirty="0">
              <a:solidFill>
                <a:srgbClr val="35626D"/>
              </a:solidFill>
            </a:endParaRPr>
          </a:p>
          <a:p>
            <a:pPr>
              <a:lnSpc>
                <a:spcPct val="130000"/>
              </a:lnSpc>
            </a:pPr>
            <a:r>
              <a:rPr lang="en-US" sz="1000" dirty="0">
                <a:solidFill>
                  <a:srgbClr val="35626D"/>
                </a:solidFill>
              </a:rPr>
              <a:t>…and </a:t>
            </a:r>
            <a:r>
              <a:rPr lang="en-US" sz="1000" dirty="0">
                <a:solidFill>
                  <a:srgbClr val="35626D"/>
                </a:solidFill>
                <a:hlinkClick r:id="rId3"/>
              </a:rPr>
              <a:t>more</a:t>
            </a:r>
            <a:r>
              <a:rPr lang="en-US" sz="1000" dirty="0">
                <a:solidFill>
                  <a:srgbClr val="35626D"/>
                </a:solidFill>
              </a:rPr>
              <a:t>!</a:t>
            </a:r>
          </a:p>
        </p:txBody>
      </p:sp>
      <p:sp>
        <p:nvSpPr>
          <p:cNvPr id="21" name="TextBox 20">
            <a:extLst>
              <a:ext uri="{FF2B5EF4-FFF2-40B4-BE49-F238E27FC236}">
                <a16:creationId xmlns:a16="http://schemas.microsoft.com/office/drawing/2014/main" id="{DA069B14-8DC8-ADBF-BF49-417F59DC11D7}"/>
              </a:ext>
            </a:extLst>
          </p:cNvPr>
          <p:cNvSpPr txBox="1"/>
          <p:nvPr/>
        </p:nvSpPr>
        <p:spPr>
          <a:xfrm>
            <a:off x="537598" y="6267728"/>
            <a:ext cx="5556002" cy="461665"/>
          </a:xfrm>
          <a:prstGeom prst="rect">
            <a:avLst/>
          </a:prstGeom>
          <a:noFill/>
        </p:spPr>
        <p:txBody>
          <a:bodyPr wrap="square" anchor="b">
            <a:spAutoFit/>
          </a:bodyPr>
          <a:lstStyle/>
          <a:p>
            <a:pPr rtl="0" fontAlgn="base"/>
            <a:r>
              <a:rPr lang="en-US" sz="800" dirty="0">
                <a:solidFill>
                  <a:schemeClr val="accent1"/>
                </a:solidFill>
                <a:cs typeface="Arial" panose="020B0604020202020204" pitchFamily="34" charset="0"/>
              </a:rPr>
              <a:t>*Learning playlists are constantly evolving as new skills and courses become available. Please note that playlists are curated for global audiences and showcase a variety of courses. They are not meant to be used as sequential learning paths. </a:t>
            </a:r>
          </a:p>
        </p:txBody>
      </p:sp>
      <p:grpSp>
        <p:nvGrpSpPr>
          <p:cNvPr id="11" name="Group 10">
            <a:extLst>
              <a:ext uri="{FF2B5EF4-FFF2-40B4-BE49-F238E27FC236}">
                <a16:creationId xmlns:a16="http://schemas.microsoft.com/office/drawing/2014/main" id="{D725F458-94C7-32DC-BF39-B1A580858CCB}"/>
              </a:ext>
            </a:extLst>
          </p:cNvPr>
          <p:cNvGrpSpPr/>
          <p:nvPr/>
        </p:nvGrpSpPr>
        <p:grpSpPr>
          <a:xfrm>
            <a:off x="3548921" y="4165400"/>
            <a:ext cx="2742172" cy="180000"/>
            <a:chOff x="3350754" y="4205633"/>
            <a:chExt cx="2742172" cy="180000"/>
          </a:xfrm>
        </p:grpSpPr>
        <p:cxnSp>
          <p:nvCxnSpPr>
            <p:cNvPr id="8" name="Straight Connector 7">
              <a:extLst>
                <a:ext uri="{FF2B5EF4-FFF2-40B4-BE49-F238E27FC236}">
                  <a16:creationId xmlns:a16="http://schemas.microsoft.com/office/drawing/2014/main" id="{10DA9BA6-85EF-0981-7012-C7E077E04D4A}"/>
                </a:ext>
              </a:extLst>
            </p:cNvPr>
            <p:cNvCxnSpPr>
              <a:cxnSpLocks/>
            </p:cNvCxnSpPr>
            <p:nvPr userDrawn="1"/>
          </p:nvCxnSpPr>
          <p:spPr>
            <a:xfrm>
              <a:off x="3350754" y="4295633"/>
              <a:ext cx="2742172" cy="0"/>
            </a:xfrm>
            <a:prstGeom prst="line">
              <a:avLst/>
            </a:prstGeom>
            <a:ln w="15875"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Rectangle 55">
              <a:extLst>
                <a:ext uri="{FF2B5EF4-FFF2-40B4-BE49-F238E27FC236}">
                  <a16:creationId xmlns:a16="http://schemas.microsoft.com/office/drawing/2014/main" id="{68C10C4E-D769-23CF-DA7D-683B0FF5C4CB}"/>
                </a:ext>
              </a:extLst>
            </p:cNvPr>
            <p:cNvSpPr/>
            <p:nvPr userDrawn="1"/>
          </p:nvSpPr>
          <p:spPr>
            <a:xfrm rot="8100000">
              <a:off x="5875891" y="4205633"/>
              <a:ext cx="179714" cy="180000"/>
            </a:xfrm>
            <a:custGeom>
              <a:avLst/>
              <a:gdLst>
                <a:gd name="connsiteX0" fmla="*/ 0 w 668487"/>
                <a:gd name="connsiteY0" fmla="*/ 0 h 668487"/>
                <a:gd name="connsiteX1" fmla="*/ 668487 w 668487"/>
                <a:gd name="connsiteY1" fmla="*/ 0 h 668487"/>
                <a:gd name="connsiteX2" fmla="*/ 668487 w 668487"/>
                <a:gd name="connsiteY2" fmla="*/ 668487 h 668487"/>
                <a:gd name="connsiteX3" fmla="*/ 0 w 668487"/>
                <a:gd name="connsiteY3" fmla="*/ 668487 h 668487"/>
                <a:gd name="connsiteX4" fmla="*/ 0 w 668487"/>
                <a:gd name="connsiteY4" fmla="*/ 0 h 668487"/>
                <a:gd name="connsiteX0" fmla="*/ 0 w 668487"/>
                <a:gd name="connsiteY0" fmla="*/ 668487 h 759927"/>
                <a:gd name="connsiteX1" fmla="*/ 0 w 668487"/>
                <a:gd name="connsiteY1" fmla="*/ 0 h 759927"/>
                <a:gd name="connsiteX2" fmla="*/ 668487 w 668487"/>
                <a:gd name="connsiteY2" fmla="*/ 0 h 759927"/>
                <a:gd name="connsiteX3" fmla="*/ 668487 w 668487"/>
                <a:gd name="connsiteY3" fmla="*/ 668487 h 759927"/>
                <a:gd name="connsiteX4" fmla="*/ 91440 w 668487"/>
                <a:gd name="connsiteY4" fmla="*/ 759927 h 759927"/>
                <a:gd name="connsiteX0" fmla="*/ 0 w 668487"/>
                <a:gd name="connsiteY0" fmla="*/ 668487 h 668487"/>
                <a:gd name="connsiteX1" fmla="*/ 0 w 668487"/>
                <a:gd name="connsiteY1" fmla="*/ 0 h 668487"/>
                <a:gd name="connsiteX2" fmla="*/ 668487 w 668487"/>
                <a:gd name="connsiteY2" fmla="*/ 0 h 668487"/>
                <a:gd name="connsiteX3" fmla="*/ 668487 w 668487"/>
                <a:gd name="connsiteY3" fmla="*/ 668487 h 668487"/>
                <a:gd name="connsiteX0" fmla="*/ 0 w 668487"/>
                <a:gd name="connsiteY0" fmla="*/ 668487 h 668487"/>
                <a:gd name="connsiteX1" fmla="*/ 0 w 668487"/>
                <a:gd name="connsiteY1" fmla="*/ 0 h 668487"/>
                <a:gd name="connsiteX2" fmla="*/ 668487 w 668487"/>
                <a:gd name="connsiteY2" fmla="*/ 0 h 668487"/>
              </a:gdLst>
              <a:ahLst/>
              <a:cxnLst>
                <a:cxn ang="0">
                  <a:pos x="connsiteX0" y="connsiteY0"/>
                </a:cxn>
                <a:cxn ang="0">
                  <a:pos x="connsiteX1" y="connsiteY1"/>
                </a:cxn>
                <a:cxn ang="0">
                  <a:pos x="connsiteX2" y="connsiteY2"/>
                </a:cxn>
              </a:cxnLst>
              <a:rect l="l" t="t" r="r" b="b"/>
              <a:pathLst>
                <a:path w="668487" h="668487">
                  <a:moveTo>
                    <a:pt x="0" y="668487"/>
                  </a:moveTo>
                  <a:lnTo>
                    <a:pt x="0" y="0"/>
                  </a:lnTo>
                  <a:lnTo>
                    <a:pt x="668487" y="0"/>
                  </a:lnTo>
                </a:path>
              </a:pathLst>
            </a:custGeom>
            <a:noFill/>
            <a:ln w="15875" cap="rnd">
              <a:solidFill>
                <a:schemeClr val="tx2"/>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5">
            <a:extLst>
              <a:ext uri="{FF2B5EF4-FFF2-40B4-BE49-F238E27FC236}">
                <a16:creationId xmlns:a16="http://schemas.microsoft.com/office/drawing/2014/main" id="{F1EC9F97-8586-2DFD-5EDD-ABF32E01A2E5}"/>
              </a:ext>
            </a:extLst>
          </p:cNvPr>
          <p:cNvSpPr txBox="1">
            <a:spLocks/>
          </p:cNvSpPr>
          <p:nvPr/>
        </p:nvSpPr>
        <p:spPr>
          <a:xfrm>
            <a:off x="195050" y="240202"/>
            <a:ext cx="891764" cy="30117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500" b="1">
                <a:solidFill>
                  <a:schemeClr val="accent6"/>
                </a:solidFill>
                <a:highlight>
                  <a:srgbClr val="D3FF26"/>
                </a:highlight>
                <a:latin typeface="+mn-lt"/>
              </a:rPr>
              <a:t>Step 3</a:t>
            </a:r>
            <a:endParaRPr lang="en-US">
              <a:solidFill>
                <a:schemeClr val="accent6"/>
              </a:solidFill>
              <a:highlight>
                <a:srgbClr val="D3FF26"/>
              </a:highlight>
            </a:endParaRPr>
          </a:p>
        </p:txBody>
      </p:sp>
      <p:pic>
        <p:nvPicPr>
          <p:cNvPr id="6" name="Picture 5">
            <a:extLst>
              <a:ext uri="{FF2B5EF4-FFF2-40B4-BE49-F238E27FC236}">
                <a16:creationId xmlns:a16="http://schemas.microsoft.com/office/drawing/2014/main" id="{F7AE7101-0FF8-474B-8C7E-0109BB000032}"/>
              </a:ext>
            </a:extLst>
          </p:cNvPr>
          <p:cNvPicPr>
            <a:picLocks noChangeAspect="1"/>
          </p:cNvPicPr>
          <p:nvPr/>
        </p:nvPicPr>
        <p:blipFill>
          <a:blip r:embed="rId4"/>
          <a:stretch>
            <a:fillRect/>
          </a:stretch>
        </p:blipFill>
        <p:spPr>
          <a:xfrm>
            <a:off x="6502400" y="390788"/>
            <a:ext cx="5283200" cy="6121400"/>
          </a:xfrm>
          <a:prstGeom prst="roundRect">
            <a:avLst>
              <a:gd name="adj" fmla="val 4579"/>
            </a:avLst>
          </a:prstGeom>
        </p:spPr>
      </p:pic>
    </p:spTree>
    <p:extLst>
      <p:ext uri="{BB962C8B-B14F-4D97-AF65-F5344CB8AC3E}">
        <p14:creationId xmlns:p14="http://schemas.microsoft.com/office/powerpoint/2010/main" val="250979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5CD4E36-0C37-BE2E-86EF-0A2A836BF3FC}"/>
              </a:ext>
            </a:extLst>
          </p:cNvPr>
          <p:cNvSpPr/>
          <p:nvPr/>
        </p:nvSpPr>
        <p:spPr>
          <a:xfrm>
            <a:off x="9636000" y="1"/>
            <a:ext cx="2556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F2ED"/>
              </a:solidFill>
              <a:effectLst/>
              <a:uLnTx/>
              <a:uFillTx/>
              <a:latin typeface="Verdana"/>
              <a:ea typeface="+mn-ea"/>
              <a:cs typeface="+mn-cs"/>
            </a:endParaRPr>
          </a:p>
        </p:txBody>
      </p:sp>
      <p:sp>
        <p:nvSpPr>
          <p:cNvPr id="2" name="Title 15">
            <a:extLst>
              <a:ext uri="{FF2B5EF4-FFF2-40B4-BE49-F238E27FC236}">
                <a16:creationId xmlns:a16="http://schemas.microsoft.com/office/drawing/2014/main" id="{2A995DB0-0EAE-9B0E-3A96-272B99E9C02D}"/>
              </a:ext>
            </a:extLst>
          </p:cNvPr>
          <p:cNvSpPr>
            <a:spLocks noGrp="1"/>
          </p:cNvSpPr>
          <p:nvPr>
            <p:ph type="title"/>
          </p:nvPr>
        </p:nvSpPr>
        <p:spPr>
          <a:xfrm>
            <a:off x="720000" y="792000"/>
            <a:ext cx="6840004" cy="508922"/>
          </a:xfrm>
        </p:spPr>
        <p:txBody>
          <a:bodyPr/>
          <a:lstStyle/>
          <a:p>
            <a:pPr algn="l"/>
            <a:r>
              <a:rPr lang="en-US">
                <a:solidFill>
                  <a:schemeClr val="tx2"/>
                </a:solidFill>
              </a:rPr>
              <a:t>Market your program to drive adoption</a:t>
            </a:r>
          </a:p>
        </p:txBody>
      </p:sp>
      <p:sp>
        <p:nvSpPr>
          <p:cNvPr id="5" name="TextBox 1">
            <a:extLst>
              <a:ext uri="{FF2B5EF4-FFF2-40B4-BE49-F238E27FC236}">
                <a16:creationId xmlns:a16="http://schemas.microsoft.com/office/drawing/2014/main" id="{19F085FB-7581-10AE-F178-3BABBC8D7FE9}"/>
              </a:ext>
            </a:extLst>
          </p:cNvPr>
          <p:cNvSpPr txBox="1"/>
          <p:nvPr/>
        </p:nvSpPr>
        <p:spPr>
          <a:xfrm>
            <a:off x="720000" y="1296000"/>
            <a:ext cx="6912007" cy="4689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000">
                <a:solidFill>
                  <a:schemeClr val="tx2"/>
                </a:solidFill>
              </a:rPr>
              <a:t>Driving awareness and engagement is key to creating a successful development program.</a:t>
            </a:r>
          </a:p>
          <a:p>
            <a:pPr>
              <a:lnSpc>
                <a:spcPct val="130000"/>
              </a:lnSpc>
            </a:pPr>
            <a:r>
              <a:rPr lang="en-US" sz="1000">
                <a:solidFill>
                  <a:schemeClr val="tx2"/>
                </a:solidFill>
              </a:rPr>
              <a:t>Below is an example of a marketing campaign to kickstart your learning program and bring it to life.</a:t>
            </a:r>
          </a:p>
        </p:txBody>
      </p:sp>
      <p:sp>
        <p:nvSpPr>
          <p:cNvPr id="13" name="Text Placeholder 18">
            <a:extLst>
              <a:ext uri="{FF2B5EF4-FFF2-40B4-BE49-F238E27FC236}">
                <a16:creationId xmlns:a16="http://schemas.microsoft.com/office/drawing/2014/main" id="{4DE5845A-BC9A-E260-0562-013718BC9C63}"/>
              </a:ext>
            </a:extLst>
          </p:cNvPr>
          <p:cNvSpPr txBox="1">
            <a:spLocks/>
          </p:cNvSpPr>
          <p:nvPr/>
        </p:nvSpPr>
        <p:spPr>
          <a:xfrm>
            <a:off x="9816000" y="2448000"/>
            <a:ext cx="2196000" cy="1144609"/>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900" b="1">
                <a:solidFill>
                  <a:schemeClr val="accent1"/>
                </a:solidFill>
              </a:rPr>
              <a:t>Skill building hackathon</a:t>
            </a:r>
            <a:br>
              <a:rPr lang="en-US" sz="900" b="1">
                <a:solidFill>
                  <a:schemeClr val="accent1"/>
                </a:solidFill>
              </a:rPr>
            </a:br>
            <a:r>
              <a:rPr lang="en-US" sz="900">
                <a:solidFill>
                  <a:schemeClr val="bg2"/>
                </a:solidFill>
              </a:rPr>
              <a:t>Select 1–3 skills that will benefit the entire workforce and provide real-world challenges for groups to work on. Have teams work together to share skills and knowledge.</a:t>
            </a:r>
          </a:p>
        </p:txBody>
      </p:sp>
      <p:sp>
        <p:nvSpPr>
          <p:cNvPr id="14" name="Oval 13">
            <a:extLst>
              <a:ext uri="{FF2B5EF4-FFF2-40B4-BE49-F238E27FC236}">
                <a16:creationId xmlns:a16="http://schemas.microsoft.com/office/drawing/2014/main" id="{201FC9E3-2DA5-BC15-9772-6C5915BFEA5B}"/>
              </a:ext>
            </a:extLst>
          </p:cNvPr>
          <p:cNvSpPr>
            <a:spLocks noChangeAspect="1"/>
          </p:cNvSpPr>
          <p:nvPr/>
        </p:nvSpPr>
        <p:spPr>
          <a:xfrm>
            <a:off x="10464000" y="1476000"/>
            <a:ext cx="900000" cy="9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8">
            <a:extLst>
              <a:ext uri="{FF2B5EF4-FFF2-40B4-BE49-F238E27FC236}">
                <a16:creationId xmlns:a16="http://schemas.microsoft.com/office/drawing/2014/main" id="{508035EF-2003-8DCE-C36C-4B8D631C7F35}"/>
              </a:ext>
            </a:extLst>
          </p:cNvPr>
          <p:cNvSpPr txBox="1">
            <a:spLocks/>
          </p:cNvSpPr>
          <p:nvPr/>
        </p:nvSpPr>
        <p:spPr>
          <a:xfrm>
            <a:off x="9816000" y="4860000"/>
            <a:ext cx="2196000" cy="1296958"/>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900" b="1">
                <a:solidFill>
                  <a:schemeClr val="accent1"/>
                </a:solidFill>
              </a:rPr>
              <a:t>Learning challenges and prizes</a:t>
            </a:r>
            <a:br>
              <a:rPr lang="en-US" sz="900" b="1">
                <a:solidFill>
                  <a:schemeClr val="accent1"/>
                </a:solidFill>
              </a:rPr>
            </a:br>
            <a:r>
              <a:rPr lang="en-US" sz="900">
                <a:solidFill>
                  <a:schemeClr val="bg2"/>
                </a:solidFill>
              </a:rPr>
              <a:t>Create short learning challenges and provide small prizes (gift cards, 30 mins with the CEO, free book) to incentivize employees. This could be based on the organization’s goals, values, or specific skills.</a:t>
            </a:r>
          </a:p>
        </p:txBody>
      </p:sp>
      <p:sp>
        <p:nvSpPr>
          <p:cNvPr id="16" name="Oval 15">
            <a:extLst>
              <a:ext uri="{FF2B5EF4-FFF2-40B4-BE49-F238E27FC236}">
                <a16:creationId xmlns:a16="http://schemas.microsoft.com/office/drawing/2014/main" id="{F617A32C-B1C8-5631-83BC-503815D8F066}"/>
              </a:ext>
            </a:extLst>
          </p:cNvPr>
          <p:cNvSpPr>
            <a:spLocks noChangeAspect="1"/>
          </p:cNvSpPr>
          <p:nvPr/>
        </p:nvSpPr>
        <p:spPr>
          <a:xfrm>
            <a:off x="10464000" y="3888000"/>
            <a:ext cx="900000" cy="9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8">
            <a:extLst>
              <a:ext uri="{FF2B5EF4-FFF2-40B4-BE49-F238E27FC236}">
                <a16:creationId xmlns:a16="http://schemas.microsoft.com/office/drawing/2014/main" id="{DCF1B3E2-62EF-184B-C5E7-66FCB2BE00B7}"/>
              </a:ext>
            </a:extLst>
          </p:cNvPr>
          <p:cNvSpPr txBox="1">
            <a:spLocks/>
          </p:cNvSpPr>
          <p:nvPr/>
        </p:nvSpPr>
        <p:spPr>
          <a:xfrm>
            <a:off x="1980000" y="2268975"/>
            <a:ext cx="4990853" cy="821379"/>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400" b="1">
                <a:solidFill>
                  <a:schemeClr val="tx2"/>
                </a:solidFill>
              </a:rPr>
              <a:t>Quarterly Leadership Spotlight</a:t>
            </a:r>
            <a:br>
              <a:rPr lang="en-US" sz="1400" b="1">
                <a:solidFill>
                  <a:schemeClr val="tx2"/>
                </a:solidFill>
              </a:rPr>
            </a:br>
            <a:r>
              <a:rPr lang="en-US" sz="1000">
                <a:solidFill>
                  <a:schemeClr val="tx2"/>
                </a:solidFill>
              </a:rPr>
              <a:t>Highlight your organization’s favorite course, content provider, or topic each month, or spotlight an employee to celebrate the group’s learning accomplishments.</a:t>
            </a:r>
          </a:p>
        </p:txBody>
      </p:sp>
      <p:sp>
        <p:nvSpPr>
          <p:cNvPr id="7" name="Oval 6">
            <a:extLst>
              <a:ext uri="{FF2B5EF4-FFF2-40B4-BE49-F238E27FC236}">
                <a16:creationId xmlns:a16="http://schemas.microsoft.com/office/drawing/2014/main" id="{11046005-4651-CF1E-769E-60E15D5D65BF}"/>
              </a:ext>
            </a:extLst>
          </p:cNvPr>
          <p:cNvSpPr>
            <a:spLocks noChangeAspect="1"/>
          </p:cNvSpPr>
          <p:nvPr/>
        </p:nvSpPr>
        <p:spPr>
          <a:xfrm>
            <a:off x="792007" y="2160000"/>
            <a:ext cx="1008000" cy="1008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47D70ED-A02F-9973-38DF-57AF0D3BAC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0" y="2381748"/>
            <a:ext cx="584200" cy="584200"/>
          </a:xfrm>
          <a:prstGeom prst="rect">
            <a:avLst/>
          </a:prstGeom>
        </p:spPr>
      </p:pic>
      <p:pic>
        <p:nvPicPr>
          <p:cNvPr id="10" name="Graphic 9">
            <a:extLst>
              <a:ext uri="{FF2B5EF4-FFF2-40B4-BE49-F238E27FC236}">
                <a16:creationId xmlns:a16="http://schemas.microsoft.com/office/drawing/2014/main" id="{9EAF7A08-408D-C6C2-FBF4-3C1A576099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21900" y="4068000"/>
            <a:ext cx="584200" cy="584200"/>
          </a:xfrm>
          <a:prstGeom prst="rect">
            <a:avLst/>
          </a:prstGeom>
        </p:spPr>
      </p:pic>
      <p:pic>
        <p:nvPicPr>
          <p:cNvPr id="11" name="Graphic 10">
            <a:extLst>
              <a:ext uri="{FF2B5EF4-FFF2-40B4-BE49-F238E27FC236}">
                <a16:creationId xmlns:a16="http://schemas.microsoft.com/office/drawing/2014/main" id="{FF9A9718-62A6-FF1D-B79A-5E0FCF85A6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21900" y="1633900"/>
            <a:ext cx="584200" cy="584200"/>
          </a:xfrm>
          <a:prstGeom prst="rect">
            <a:avLst/>
          </a:prstGeom>
        </p:spPr>
      </p:pic>
      <p:sp>
        <p:nvSpPr>
          <p:cNvPr id="12" name="Title 15">
            <a:extLst>
              <a:ext uri="{FF2B5EF4-FFF2-40B4-BE49-F238E27FC236}">
                <a16:creationId xmlns:a16="http://schemas.microsoft.com/office/drawing/2014/main" id="{106B88D4-6A72-E422-7233-F6B5333B3C0C}"/>
              </a:ext>
            </a:extLst>
          </p:cNvPr>
          <p:cNvSpPr txBox="1">
            <a:spLocks/>
          </p:cNvSpPr>
          <p:nvPr/>
        </p:nvSpPr>
        <p:spPr>
          <a:xfrm>
            <a:off x="195050" y="240202"/>
            <a:ext cx="891764" cy="30117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500" b="1">
                <a:solidFill>
                  <a:schemeClr val="accent6"/>
                </a:solidFill>
                <a:highlight>
                  <a:srgbClr val="D3FF26"/>
                </a:highlight>
                <a:latin typeface="+mn-lt"/>
              </a:rPr>
              <a:t>Step 4</a:t>
            </a:r>
            <a:endParaRPr lang="en-US">
              <a:solidFill>
                <a:schemeClr val="accent6"/>
              </a:solidFill>
              <a:highlight>
                <a:srgbClr val="D3FF26"/>
              </a:highlight>
            </a:endParaRPr>
          </a:p>
        </p:txBody>
      </p:sp>
      <p:sp>
        <p:nvSpPr>
          <p:cNvPr id="20" name="TextBox 19">
            <a:extLst>
              <a:ext uri="{FF2B5EF4-FFF2-40B4-BE49-F238E27FC236}">
                <a16:creationId xmlns:a16="http://schemas.microsoft.com/office/drawing/2014/main" id="{D738FC66-87EF-98FB-FBEA-FD8CDF556169}"/>
              </a:ext>
            </a:extLst>
          </p:cNvPr>
          <p:cNvSpPr txBox="1"/>
          <p:nvPr/>
        </p:nvSpPr>
        <p:spPr>
          <a:xfrm>
            <a:off x="9816000" y="756000"/>
            <a:ext cx="2196000" cy="553998"/>
          </a:xfrm>
          <a:prstGeom prst="rect">
            <a:avLst/>
          </a:prstGeom>
          <a:noFill/>
        </p:spPr>
        <p:txBody>
          <a:bodyPr wrap="square" rtlCol="0">
            <a:spAutoFit/>
          </a:bodyPr>
          <a:lstStyle/>
          <a:p>
            <a:pPr algn="ctr"/>
            <a:r>
              <a:rPr lang="en-US" sz="1500">
                <a:solidFill>
                  <a:schemeClr val="accent1"/>
                </a:solidFill>
                <a:latin typeface="+mj-lt"/>
              </a:rPr>
              <a:t>More ideas for boosting engagement! </a:t>
            </a:r>
          </a:p>
        </p:txBody>
      </p:sp>
      <p:sp>
        <p:nvSpPr>
          <p:cNvPr id="25" name="Text Placeholder 18">
            <a:extLst>
              <a:ext uri="{FF2B5EF4-FFF2-40B4-BE49-F238E27FC236}">
                <a16:creationId xmlns:a16="http://schemas.microsoft.com/office/drawing/2014/main" id="{B75E0D3A-8AA9-2A19-ADF4-F4354255A7A4}"/>
              </a:ext>
            </a:extLst>
          </p:cNvPr>
          <p:cNvSpPr txBox="1">
            <a:spLocks/>
          </p:cNvSpPr>
          <p:nvPr/>
        </p:nvSpPr>
        <p:spPr>
          <a:xfrm>
            <a:off x="720007" y="3838960"/>
            <a:ext cx="1914539" cy="2743956"/>
          </a:xfrm>
          <a:prstGeom prst="rect">
            <a:avLst/>
          </a:prstGeom>
        </p:spPr>
        <p:txBody>
          <a:bodyPr wrap="square" lIns="91440" tIns="45720" rIns="91440" bIns="45720" anchor="t">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00" b="1">
                <a:solidFill>
                  <a:schemeClr val="tx2"/>
                </a:solidFill>
              </a:rPr>
              <a:t>Select your favorite Leadership Content Providers, Playlists, and Courses from Go1</a:t>
            </a:r>
          </a:p>
          <a:p>
            <a:pPr>
              <a:lnSpc>
                <a:spcPct val="110000"/>
              </a:lnSpc>
            </a:pPr>
            <a:r>
              <a:rPr lang="en-US" sz="1000">
                <a:solidFill>
                  <a:schemeClr val="tx2"/>
                </a:solidFill>
              </a:rPr>
              <a:t>Use this resource or the vast Go1 library to explore recommended providers and playlists. From there, create a Learning Plan or Calendar to deploy to leaders at different levels. This can include microlearning courses to help busy leaders stay connected.</a:t>
            </a:r>
            <a:endParaRPr lang="en-US" sz="1000">
              <a:solidFill>
                <a:schemeClr val="tx2"/>
              </a:solidFill>
              <a:ea typeface="Verdana"/>
            </a:endParaRPr>
          </a:p>
        </p:txBody>
      </p:sp>
      <p:sp>
        <p:nvSpPr>
          <p:cNvPr id="26" name="Text Placeholder 18">
            <a:extLst>
              <a:ext uri="{FF2B5EF4-FFF2-40B4-BE49-F238E27FC236}">
                <a16:creationId xmlns:a16="http://schemas.microsoft.com/office/drawing/2014/main" id="{A11167A1-4084-441C-6236-32993265DFEE}"/>
              </a:ext>
            </a:extLst>
          </p:cNvPr>
          <p:cNvSpPr txBox="1">
            <a:spLocks/>
          </p:cNvSpPr>
          <p:nvPr/>
        </p:nvSpPr>
        <p:spPr>
          <a:xfrm>
            <a:off x="2880007" y="3838960"/>
            <a:ext cx="1914539" cy="287219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00" b="1">
                <a:solidFill>
                  <a:schemeClr val="tx2"/>
                </a:solidFill>
              </a:rPr>
              <a:t>Send learners kickoff comms to create excitement</a:t>
            </a:r>
          </a:p>
          <a:p>
            <a:pPr>
              <a:lnSpc>
                <a:spcPct val="110000"/>
              </a:lnSpc>
            </a:pPr>
            <a:r>
              <a:rPr lang="en-US" sz="1000">
                <a:solidFill>
                  <a:schemeClr val="tx2"/>
                </a:solidFill>
              </a:rPr>
              <a:t>Create an internal microsite for your Quarterly Learning Spotlight that provides an overview of the plan. Include details about why the providers were selected and what skills learners will gain.</a:t>
            </a:r>
          </a:p>
          <a:p>
            <a:pPr>
              <a:lnSpc>
                <a:spcPct val="110000"/>
              </a:lnSpc>
            </a:pPr>
            <a:r>
              <a:rPr lang="en-US" sz="1000">
                <a:solidFill>
                  <a:schemeClr val="tx2"/>
                </a:solidFill>
              </a:rPr>
              <a:t>Send a launch email introducing the program and the value!</a:t>
            </a:r>
          </a:p>
        </p:txBody>
      </p:sp>
      <p:sp>
        <p:nvSpPr>
          <p:cNvPr id="27" name="Text Placeholder 18">
            <a:extLst>
              <a:ext uri="{FF2B5EF4-FFF2-40B4-BE49-F238E27FC236}">
                <a16:creationId xmlns:a16="http://schemas.microsoft.com/office/drawing/2014/main" id="{CA69B59B-A4CA-1A95-04AB-425546167448}"/>
              </a:ext>
            </a:extLst>
          </p:cNvPr>
          <p:cNvSpPr txBox="1">
            <a:spLocks/>
          </p:cNvSpPr>
          <p:nvPr/>
        </p:nvSpPr>
        <p:spPr>
          <a:xfrm>
            <a:off x="5040007" y="3838960"/>
            <a:ext cx="1914533" cy="2405402"/>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00" b="1" dirty="0">
                <a:solidFill>
                  <a:schemeClr val="tx2"/>
                </a:solidFill>
              </a:rPr>
              <a:t>Send a monthly update email that highlights engaged individuals</a:t>
            </a:r>
          </a:p>
          <a:p>
            <a:pPr>
              <a:lnSpc>
                <a:spcPct val="110000"/>
              </a:lnSpc>
            </a:pPr>
            <a:r>
              <a:rPr lang="en-US" sz="1000" dirty="0">
                <a:solidFill>
                  <a:schemeClr val="tx2"/>
                </a:solidFill>
              </a:rPr>
              <a:t>After 2 weeks, begin evaluating course completion. Send a monthly email update to participants to spotlight engaged employees and their thoughts about the program. Colleague endorsements go a long way!</a:t>
            </a:r>
          </a:p>
        </p:txBody>
      </p:sp>
      <p:sp>
        <p:nvSpPr>
          <p:cNvPr id="28" name="Text Placeholder 18">
            <a:extLst>
              <a:ext uri="{FF2B5EF4-FFF2-40B4-BE49-F238E27FC236}">
                <a16:creationId xmlns:a16="http://schemas.microsoft.com/office/drawing/2014/main" id="{50274C11-2D97-6925-CA5A-2EA23D65DA31}"/>
              </a:ext>
            </a:extLst>
          </p:cNvPr>
          <p:cNvSpPr txBox="1">
            <a:spLocks/>
          </p:cNvSpPr>
          <p:nvPr/>
        </p:nvSpPr>
        <p:spPr>
          <a:xfrm>
            <a:off x="7200001" y="3838960"/>
            <a:ext cx="1914531" cy="155901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00" b="1">
                <a:solidFill>
                  <a:schemeClr val="tx2"/>
                </a:solidFill>
              </a:rPr>
              <a:t>Celebrate!</a:t>
            </a:r>
            <a:endParaRPr lang="en-US" sz="1000">
              <a:solidFill>
                <a:schemeClr val="tx2"/>
              </a:solidFill>
            </a:endParaRPr>
          </a:p>
          <a:p>
            <a:pPr>
              <a:lnSpc>
                <a:spcPct val="110000"/>
              </a:lnSpc>
            </a:pPr>
            <a:r>
              <a:rPr lang="en-US" sz="1000">
                <a:solidFill>
                  <a:schemeClr val="tx2"/>
                </a:solidFill>
              </a:rPr>
              <a:t>Wrap up the program with a positive celebratory email. Highlight the most popular courses and include quotes from champions of the program.</a:t>
            </a:r>
          </a:p>
        </p:txBody>
      </p:sp>
      <p:sp>
        <p:nvSpPr>
          <p:cNvPr id="4" name="Oval 3">
            <a:extLst>
              <a:ext uri="{FF2B5EF4-FFF2-40B4-BE49-F238E27FC236}">
                <a16:creationId xmlns:a16="http://schemas.microsoft.com/office/drawing/2014/main" id="{9A8C8C5A-5ADE-EDF2-E3A0-459EE70C41D8}"/>
              </a:ext>
            </a:extLst>
          </p:cNvPr>
          <p:cNvSpPr>
            <a:spLocks noChangeAspect="1"/>
          </p:cNvSpPr>
          <p:nvPr/>
        </p:nvSpPr>
        <p:spPr>
          <a:xfrm>
            <a:off x="792007" y="3442960"/>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solidFill>
              </a:rPr>
              <a:t>1</a:t>
            </a:r>
          </a:p>
        </p:txBody>
      </p:sp>
      <p:sp>
        <p:nvSpPr>
          <p:cNvPr id="6" name="Oval 5">
            <a:extLst>
              <a:ext uri="{FF2B5EF4-FFF2-40B4-BE49-F238E27FC236}">
                <a16:creationId xmlns:a16="http://schemas.microsoft.com/office/drawing/2014/main" id="{E8EE7B0B-53CF-44C9-D339-0745374C17F1}"/>
              </a:ext>
            </a:extLst>
          </p:cNvPr>
          <p:cNvSpPr>
            <a:spLocks noChangeAspect="1"/>
          </p:cNvSpPr>
          <p:nvPr/>
        </p:nvSpPr>
        <p:spPr>
          <a:xfrm>
            <a:off x="2952007" y="3442960"/>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solidFill>
              </a:rPr>
              <a:t>2</a:t>
            </a:r>
          </a:p>
        </p:txBody>
      </p:sp>
      <p:sp>
        <p:nvSpPr>
          <p:cNvPr id="8" name="Oval 7">
            <a:extLst>
              <a:ext uri="{FF2B5EF4-FFF2-40B4-BE49-F238E27FC236}">
                <a16:creationId xmlns:a16="http://schemas.microsoft.com/office/drawing/2014/main" id="{C8CE387B-44C6-A060-46F5-BE41E2B3F46A}"/>
              </a:ext>
            </a:extLst>
          </p:cNvPr>
          <p:cNvSpPr>
            <a:spLocks noChangeAspect="1"/>
          </p:cNvSpPr>
          <p:nvPr/>
        </p:nvSpPr>
        <p:spPr>
          <a:xfrm>
            <a:off x="5112007" y="3442960"/>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solidFill>
              </a:rPr>
              <a:t>3</a:t>
            </a:r>
          </a:p>
        </p:txBody>
      </p:sp>
      <p:sp>
        <p:nvSpPr>
          <p:cNvPr id="17" name="Oval 16">
            <a:extLst>
              <a:ext uri="{FF2B5EF4-FFF2-40B4-BE49-F238E27FC236}">
                <a16:creationId xmlns:a16="http://schemas.microsoft.com/office/drawing/2014/main" id="{AB7F27C7-8D08-C360-649F-EEF4E8BCFB22}"/>
              </a:ext>
            </a:extLst>
          </p:cNvPr>
          <p:cNvSpPr>
            <a:spLocks noChangeAspect="1"/>
          </p:cNvSpPr>
          <p:nvPr/>
        </p:nvSpPr>
        <p:spPr>
          <a:xfrm>
            <a:off x="7272007" y="3442960"/>
            <a:ext cx="360000" cy="36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chemeClr val="bg1"/>
                </a:solidFill>
              </a:rPr>
              <a:t>4</a:t>
            </a:r>
          </a:p>
        </p:txBody>
      </p:sp>
    </p:spTree>
    <p:extLst>
      <p:ext uri="{BB962C8B-B14F-4D97-AF65-F5344CB8AC3E}">
        <p14:creationId xmlns:p14="http://schemas.microsoft.com/office/powerpoint/2010/main" val="404015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5">
            <a:extLst>
              <a:ext uri="{FF2B5EF4-FFF2-40B4-BE49-F238E27FC236}">
                <a16:creationId xmlns:a16="http://schemas.microsoft.com/office/drawing/2014/main" id="{2A995DB0-0EAE-9B0E-3A96-272B99E9C02D}"/>
              </a:ext>
            </a:extLst>
          </p:cNvPr>
          <p:cNvSpPr>
            <a:spLocks noGrp="1"/>
          </p:cNvSpPr>
          <p:nvPr>
            <p:ph type="title"/>
          </p:nvPr>
        </p:nvSpPr>
        <p:spPr>
          <a:xfrm>
            <a:off x="581058" y="809030"/>
            <a:ext cx="7740000" cy="508922"/>
          </a:xfrm>
        </p:spPr>
        <p:txBody>
          <a:bodyPr/>
          <a:lstStyle/>
          <a:p>
            <a:pPr algn="l"/>
            <a:r>
              <a:rPr lang="en-US">
                <a:solidFill>
                  <a:schemeClr val="tx2"/>
                </a:solidFill>
              </a:rPr>
              <a:t>Measure your program's impact</a:t>
            </a:r>
          </a:p>
        </p:txBody>
      </p:sp>
      <p:sp>
        <p:nvSpPr>
          <p:cNvPr id="5" name="TextBox 1">
            <a:extLst>
              <a:ext uri="{FF2B5EF4-FFF2-40B4-BE49-F238E27FC236}">
                <a16:creationId xmlns:a16="http://schemas.microsoft.com/office/drawing/2014/main" id="{19F085FB-7581-10AE-F178-3BABBC8D7FE9}"/>
              </a:ext>
            </a:extLst>
          </p:cNvPr>
          <p:cNvSpPr txBox="1"/>
          <p:nvPr/>
        </p:nvSpPr>
        <p:spPr>
          <a:xfrm>
            <a:off x="539997" y="1445740"/>
            <a:ext cx="10697846" cy="5443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200">
                <a:solidFill>
                  <a:srgbClr val="35626D"/>
                </a:solidFill>
              </a:rPr>
              <a:t>Measuring the impact of your learning program will help you identify areas where the program excels and where it needs improvement, ensuring its effectiveness. Below are example metrics you might consider measuring before and after your learning program launches.</a:t>
            </a:r>
          </a:p>
        </p:txBody>
      </p:sp>
      <p:sp>
        <p:nvSpPr>
          <p:cNvPr id="20" name="Rounded Rectangle 19">
            <a:extLst>
              <a:ext uri="{FF2B5EF4-FFF2-40B4-BE49-F238E27FC236}">
                <a16:creationId xmlns:a16="http://schemas.microsoft.com/office/drawing/2014/main" id="{6EE2EE15-6CC2-6C47-96E7-09DF0533D601}"/>
              </a:ext>
            </a:extLst>
          </p:cNvPr>
          <p:cNvSpPr/>
          <p:nvPr/>
        </p:nvSpPr>
        <p:spPr>
          <a:xfrm>
            <a:off x="599616" y="2317110"/>
            <a:ext cx="3215968" cy="3826653"/>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8">
            <a:extLst>
              <a:ext uri="{FF2B5EF4-FFF2-40B4-BE49-F238E27FC236}">
                <a16:creationId xmlns:a16="http://schemas.microsoft.com/office/drawing/2014/main" id="{6DE9E121-4226-3C32-BF49-2B55D030A84A}"/>
              </a:ext>
            </a:extLst>
          </p:cNvPr>
          <p:cNvSpPr txBox="1">
            <a:spLocks/>
          </p:cNvSpPr>
          <p:nvPr/>
        </p:nvSpPr>
        <p:spPr>
          <a:xfrm>
            <a:off x="801914" y="3826417"/>
            <a:ext cx="2811372" cy="253531"/>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050" b="1">
                <a:solidFill>
                  <a:schemeClr val="bg2"/>
                </a:solidFill>
              </a:rPr>
              <a:t>Brand satisfaction</a:t>
            </a:r>
          </a:p>
        </p:txBody>
      </p:sp>
      <p:pic>
        <p:nvPicPr>
          <p:cNvPr id="23" name="Graphic 22">
            <a:extLst>
              <a:ext uri="{FF2B5EF4-FFF2-40B4-BE49-F238E27FC236}">
                <a16:creationId xmlns:a16="http://schemas.microsoft.com/office/drawing/2014/main" id="{6DED13BC-D2A4-4438-F853-1876BDCDDE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08609" y="3755603"/>
            <a:ext cx="1135210" cy="648691"/>
          </a:xfrm>
          <a:prstGeom prst="rect">
            <a:avLst/>
          </a:prstGeom>
        </p:spPr>
      </p:pic>
      <p:sp>
        <p:nvSpPr>
          <p:cNvPr id="24" name="Text Placeholder 18">
            <a:extLst>
              <a:ext uri="{FF2B5EF4-FFF2-40B4-BE49-F238E27FC236}">
                <a16:creationId xmlns:a16="http://schemas.microsoft.com/office/drawing/2014/main" id="{C4B2FEAC-0DEA-5F9A-8C8A-12CF1E999DCE}"/>
              </a:ext>
            </a:extLst>
          </p:cNvPr>
          <p:cNvSpPr txBox="1">
            <a:spLocks/>
          </p:cNvSpPr>
          <p:nvPr/>
        </p:nvSpPr>
        <p:spPr>
          <a:xfrm>
            <a:off x="801914" y="4332244"/>
            <a:ext cx="2811372" cy="1005981"/>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solidFill>
                  <a:schemeClr val="tx2"/>
                </a:solidFill>
              </a:rPr>
              <a:t>Factors such as a sense of purpose, innovation opportunities, psychological safety, and perceptions of leaders and fairness create a great workplace culture.</a:t>
            </a:r>
          </a:p>
        </p:txBody>
      </p:sp>
      <p:sp>
        <p:nvSpPr>
          <p:cNvPr id="25" name="Rounded Rectangle 24">
            <a:extLst>
              <a:ext uri="{FF2B5EF4-FFF2-40B4-BE49-F238E27FC236}">
                <a16:creationId xmlns:a16="http://schemas.microsoft.com/office/drawing/2014/main" id="{AA0F8AFC-54CC-AD96-4876-2F16A619270C}"/>
              </a:ext>
            </a:extLst>
          </p:cNvPr>
          <p:cNvSpPr/>
          <p:nvPr/>
        </p:nvSpPr>
        <p:spPr>
          <a:xfrm>
            <a:off x="4350016" y="2300874"/>
            <a:ext cx="3215968" cy="3826653"/>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8">
            <a:extLst>
              <a:ext uri="{FF2B5EF4-FFF2-40B4-BE49-F238E27FC236}">
                <a16:creationId xmlns:a16="http://schemas.microsoft.com/office/drawing/2014/main" id="{EACC90E9-DDF7-B458-8B98-7939F15BAE73}"/>
              </a:ext>
            </a:extLst>
          </p:cNvPr>
          <p:cNvSpPr txBox="1">
            <a:spLocks/>
          </p:cNvSpPr>
          <p:nvPr/>
        </p:nvSpPr>
        <p:spPr>
          <a:xfrm>
            <a:off x="4552314" y="2612725"/>
            <a:ext cx="2811372" cy="338041"/>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1600" b="1">
                <a:solidFill>
                  <a:schemeClr val="tx2"/>
                </a:solidFill>
              </a:rPr>
              <a:t>Employee turnover</a:t>
            </a:r>
          </a:p>
        </p:txBody>
      </p:sp>
      <p:pic>
        <p:nvPicPr>
          <p:cNvPr id="27" name="Graphic 26">
            <a:extLst>
              <a:ext uri="{FF2B5EF4-FFF2-40B4-BE49-F238E27FC236}">
                <a16:creationId xmlns:a16="http://schemas.microsoft.com/office/drawing/2014/main" id="{ABC1F6CA-50A8-B050-33DC-305E0E9BE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402573" y="4307907"/>
            <a:ext cx="491990" cy="281137"/>
          </a:xfrm>
          <a:prstGeom prst="rect">
            <a:avLst/>
          </a:prstGeom>
        </p:spPr>
      </p:pic>
      <p:sp>
        <p:nvSpPr>
          <p:cNvPr id="28" name="Text Placeholder 18">
            <a:extLst>
              <a:ext uri="{FF2B5EF4-FFF2-40B4-BE49-F238E27FC236}">
                <a16:creationId xmlns:a16="http://schemas.microsoft.com/office/drawing/2014/main" id="{415766EF-F7DA-6A17-C666-ABC92ACB0E86}"/>
              </a:ext>
            </a:extLst>
          </p:cNvPr>
          <p:cNvSpPr txBox="1">
            <a:spLocks/>
          </p:cNvSpPr>
          <p:nvPr/>
        </p:nvSpPr>
        <p:spPr>
          <a:xfrm>
            <a:off x="4552314" y="4342919"/>
            <a:ext cx="2811372" cy="1005981"/>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solidFill>
                  <a:schemeClr val="tx2"/>
                </a:solidFill>
              </a:rPr>
              <a:t>Assess attrition rates 1 year after implementing your program to see if improved leadership skills made it more likely for employees to stay in their roles.</a:t>
            </a:r>
          </a:p>
        </p:txBody>
      </p:sp>
      <p:sp>
        <p:nvSpPr>
          <p:cNvPr id="30" name="Rounded Rectangle 29">
            <a:extLst>
              <a:ext uri="{FF2B5EF4-FFF2-40B4-BE49-F238E27FC236}">
                <a16:creationId xmlns:a16="http://schemas.microsoft.com/office/drawing/2014/main" id="{F3AC3F71-553F-4C15-3AE3-8E60AB0DA76F}"/>
              </a:ext>
            </a:extLst>
          </p:cNvPr>
          <p:cNvSpPr/>
          <p:nvPr/>
        </p:nvSpPr>
        <p:spPr>
          <a:xfrm>
            <a:off x="8100416" y="2317110"/>
            <a:ext cx="3215968" cy="3826653"/>
          </a:xfrm>
          <a:prstGeom prst="roundRect">
            <a:avLst>
              <a:gd name="adj" fmla="val 475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18">
            <a:extLst>
              <a:ext uri="{FF2B5EF4-FFF2-40B4-BE49-F238E27FC236}">
                <a16:creationId xmlns:a16="http://schemas.microsoft.com/office/drawing/2014/main" id="{EF9E048E-8804-524F-3F53-6E79C1951868}"/>
              </a:ext>
            </a:extLst>
          </p:cNvPr>
          <p:cNvSpPr txBox="1">
            <a:spLocks/>
          </p:cNvSpPr>
          <p:nvPr/>
        </p:nvSpPr>
        <p:spPr>
          <a:xfrm>
            <a:off x="8302714" y="2575951"/>
            <a:ext cx="2811372" cy="338041"/>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1600" b="1">
                <a:solidFill>
                  <a:schemeClr val="tx2"/>
                </a:solidFill>
              </a:rPr>
              <a:t>Employee engagement</a:t>
            </a:r>
          </a:p>
        </p:txBody>
      </p:sp>
      <p:sp>
        <p:nvSpPr>
          <p:cNvPr id="34" name="Text Placeholder 18">
            <a:extLst>
              <a:ext uri="{FF2B5EF4-FFF2-40B4-BE49-F238E27FC236}">
                <a16:creationId xmlns:a16="http://schemas.microsoft.com/office/drawing/2014/main" id="{B7113AB1-FF3A-9C37-EBEE-F7E6495AC147}"/>
              </a:ext>
            </a:extLst>
          </p:cNvPr>
          <p:cNvSpPr txBox="1">
            <a:spLocks/>
          </p:cNvSpPr>
          <p:nvPr/>
        </p:nvSpPr>
        <p:spPr>
          <a:xfrm>
            <a:off x="8302714" y="4332244"/>
            <a:ext cx="2811372" cy="1192186"/>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a:solidFill>
                  <a:schemeClr val="tx2"/>
                </a:solidFill>
              </a:rPr>
              <a:t>Evaluate employee engagement through your recurring employee engagement survey. Find out if employees rate the company culture higher and participate more in their daily work.</a:t>
            </a:r>
          </a:p>
        </p:txBody>
      </p:sp>
      <p:sp>
        <p:nvSpPr>
          <p:cNvPr id="6" name="Text Placeholder 18">
            <a:extLst>
              <a:ext uri="{FF2B5EF4-FFF2-40B4-BE49-F238E27FC236}">
                <a16:creationId xmlns:a16="http://schemas.microsoft.com/office/drawing/2014/main" id="{7442F7DC-507A-4BE0-F506-658347DCE53A}"/>
              </a:ext>
            </a:extLst>
          </p:cNvPr>
          <p:cNvSpPr txBox="1">
            <a:spLocks/>
          </p:cNvSpPr>
          <p:nvPr/>
        </p:nvSpPr>
        <p:spPr>
          <a:xfrm>
            <a:off x="8302714" y="3093215"/>
            <a:ext cx="2811372" cy="798873"/>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4000" b="1"/>
              <a:t>18</a:t>
            </a:r>
            <a:r>
              <a:rPr lang="en-US" sz="1500" b="1"/>
              <a:t>%</a:t>
            </a:r>
            <a:endParaRPr lang="en-US" sz="500">
              <a:solidFill>
                <a:schemeClr val="tx2"/>
              </a:solidFill>
            </a:endParaRPr>
          </a:p>
        </p:txBody>
      </p:sp>
      <p:sp>
        <p:nvSpPr>
          <p:cNvPr id="11" name="TextBox 10">
            <a:extLst>
              <a:ext uri="{FF2B5EF4-FFF2-40B4-BE49-F238E27FC236}">
                <a16:creationId xmlns:a16="http://schemas.microsoft.com/office/drawing/2014/main" id="{1016A55D-5A7B-5932-80B8-AC299F51D130}"/>
              </a:ext>
            </a:extLst>
          </p:cNvPr>
          <p:cNvSpPr txBox="1"/>
          <p:nvPr/>
        </p:nvSpPr>
        <p:spPr>
          <a:xfrm>
            <a:off x="8100416" y="5898565"/>
            <a:ext cx="3137427" cy="200055"/>
          </a:xfrm>
          <a:prstGeom prst="rect">
            <a:avLst/>
          </a:prstGeom>
          <a:noFill/>
        </p:spPr>
        <p:txBody>
          <a:bodyPr wrap="square">
            <a:spAutoFit/>
          </a:bodyPr>
          <a:lstStyle/>
          <a:p>
            <a:pPr algn="ctr"/>
            <a:r>
              <a:rPr lang="en-US" sz="700">
                <a:solidFill>
                  <a:schemeClr val="tx2"/>
                </a:solidFill>
              </a:rPr>
              <a:t>Gallup State of the Global Workforce: 2023 Report</a:t>
            </a:r>
            <a:endParaRPr lang="en-US" sz="700"/>
          </a:p>
        </p:txBody>
      </p:sp>
      <p:sp>
        <p:nvSpPr>
          <p:cNvPr id="12" name="Text Placeholder 18">
            <a:extLst>
              <a:ext uri="{FF2B5EF4-FFF2-40B4-BE49-F238E27FC236}">
                <a16:creationId xmlns:a16="http://schemas.microsoft.com/office/drawing/2014/main" id="{41D69228-50A9-CA3F-9158-25092B9BBA80}"/>
              </a:ext>
            </a:extLst>
          </p:cNvPr>
          <p:cNvSpPr txBox="1">
            <a:spLocks/>
          </p:cNvSpPr>
          <p:nvPr/>
        </p:nvSpPr>
        <p:spPr>
          <a:xfrm>
            <a:off x="4552314" y="3104930"/>
            <a:ext cx="2811372" cy="798873"/>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4000" b="1"/>
              <a:t>3.5</a:t>
            </a:r>
            <a:r>
              <a:rPr lang="en-US" sz="1500" b="1"/>
              <a:t>%</a:t>
            </a:r>
            <a:endParaRPr lang="en-US" sz="900" b="1"/>
          </a:p>
        </p:txBody>
      </p:sp>
      <p:sp>
        <p:nvSpPr>
          <p:cNvPr id="13" name="Text Placeholder 18">
            <a:extLst>
              <a:ext uri="{FF2B5EF4-FFF2-40B4-BE49-F238E27FC236}">
                <a16:creationId xmlns:a16="http://schemas.microsoft.com/office/drawing/2014/main" id="{A6668997-A441-9DF7-38D7-60BAB2F72A2E}"/>
              </a:ext>
            </a:extLst>
          </p:cNvPr>
          <p:cNvSpPr txBox="1">
            <a:spLocks/>
          </p:cNvSpPr>
          <p:nvPr/>
        </p:nvSpPr>
        <p:spPr>
          <a:xfrm>
            <a:off x="801914" y="3104930"/>
            <a:ext cx="2811372" cy="798873"/>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4000" b="1"/>
              <a:t>56</a:t>
            </a:r>
            <a:r>
              <a:rPr lang="en-US" sz="1500" b="1"/>
              <a:t>%</a:t>
            </a:r>
            <a:endParaRPr lang="en-US" sz="900" b="1"/>
          </a:p>
        </p:txBody>
      </p:sp>
      <p:sp>
        <p:nvSpPr>
          <p:cNvPr id="14" name="TextBox 13">
            <a:extLst>
              <a:ext uri="{FF2B5EF4-FFF2-40B4-BE49-F238E27FC236}">
                <a16:creationId xmlns:a16="http://schemas.microsoft.com/office/drawing/2014/main" id="{69CCD535-4A5C-8DE0-A2AB-EA878F9BE641}"/>
              </a:ext>
            </a:extLst>
          </p:cNvPr>
          <p:cNvSpPr txBox="1"/>
          <p:nvPr/>
        </p:nvSpPr>
        <p:spPr>
          <a:xfrm>
            <a:off x="8302714" y="3875954"/>
            <a:ext cx="2811372" cy="253916"/>
          </a:xfrm>
          <a:prstGeom prst="rect">
            <a:avLst/>
          </a:prstGeom>
          <a:noFill/>
        </p:spPr>
        <p:txBody>
          <a:bodyPr wrap="square">
            <a:spAutoFit/>
          </a:bodyPr>
          <a:lstStyle/>
          <a:p>
            <a:r>
              <a:rPr lang="en-US" sz="1050" b="1">
                <a:solidFill>
                  <a:schemeClr val="bg1"/>
                </a:solidFill>
              </a:rPr>
              <a:t>Actively disengaged</a:t>
            </a:r>
            <a:endParaRPr lang="en-US" sz="800">
              <a:solidFill>
                <a:schemeClr val="bg1"/>
              </a:solidFill>
            </a:endParaRPr>
          </a:p>
        </p:txBody>
      </p:sp>
      <p:sp>
        <p:nvSpPr>
          <p:cNvPr id="15" name="TextBox 14">
            <a:extLst>
              <a:ext uri="{FF2B5EF4-FFF2-40B4-BE49-F238E27FC236}">
                <a16:creationId xmlns:a16="http://schemas.microsoft.com/office/drawing/2014/main" id="{B29485E3-7B1C-8492-8750-87BC3424BA02}"/>
              </a:ext>
            </a:extLst>
          </p:cNvPr>
          <p:cNvSpPr txBox="1"/>
          <p:nvPr/>
        </p:nvSpPr>
        <p:spPr>
          <a:xfrm>
            <a:off x="4552314" y="5893651"/>
            <a:ext cx="2811372" cy="200055"/>
          </a:xfrm>
          <a:prstGeom prst="rect">
            <a:avLst/>
          </a:prstGeom>
          <a:noFill/>
        </p:spPr>
        <p:txBody>
          <a:bodyPr wrap="square">
            <a:spAutoFit/>
          </a:bodyPr>
          <a:lstStyle/>
          <a:p>
            <a:pPr algn="ctr"/>
            <a:r>
              <a:rPr lang="en-US" sz="700">
                <a:solidFill>
                  <a:schemeClr val="tx2"/>
                </a:solidFill>
              </a:rPr>
              <a:t>US Bureau of Labor Statistics in 2023</a:t>
            </a:r>
          </a:p>
        </p:txBody>
      </p:sp>
      <p:sp>
        <p:nvSpPr>
          <p:cNvPr id="16" name="TextBox 15">
            <a:extLst>
              <a:ext uri="{FF2B5EF4-FFF2-40B4-BE49-F238E27FC236}">
                <a16:creationId xmlns:a16="http://schemas.microsoft.com/office/drawing/2014/main" id="{577BDE5B-77CB-8FD8-4C8E-046CB00D907F}"/>
              </a:ext>
            </a:extLst>
          </p:cNvPr>
          <p:cNvSpPr txBox="1"/>
          <p:nvPr/>
        </p:nvSpPr>
        <p:spPr>
          <a:xfrm>
            <a:off x="801914" y="5866720"/>
            <a:ext cx="2811372" cy="253916"/>
          </a:xfrm>
          <a:prstGeom prst="rect">
            <a:avLst/>
          </a:prstGeom>
          <a:noFill/>
        </p:spPr>
        <p:txBody>
          <a:bodyPr wrap="square" lIns="91440" tIns="45720" rIns="91440" bIns="45720" anchor="t">
            <a:spAutoFit/>
          </a:bodyPr>
          <a:lstStyle/>
          <a:p>
            <a:pPr algn="ctr"/>
            <a:r>
              <a:rPr lang="en-US" sz="700">
                <a:solidFill>
                  <a:schemeClr val="tx2"/>
                </a:solidFill>
              </a:rPr>
              <a:t>Great</a:t>
            </a:r>
            <a:r>
              <a:rPr lang="en-US" sz="1050" b="1">
                <a:solidFill>
                  <a:schemeClr val="bg1"/>
                </a:solidFill>
              </a:rPr>
              <a:t> </a:t>
            </a:r>
            <a:r>
              <a:rPr lang="en-US" sz="700">
                <a:solidFill>
                  <a:schemeClr val="tx2"/>
                </a:solidFill>
              </a:rPr>
              <a:t>Place to Work</a:t>
            </a:r>
          </a:p>
        </p:txBody>
      </p:sp>
      <p:sp>
        <p:nvSpPr>
          <p:cNvPr id="3" name="Title 15">
            <a:extLst>
              <a:ext uri="{FF2B5EF4-FFF2-40B4-BE49-F238E27FC236}">
                <a16:creationId xmlns:a16="http://schemas.microsoft.com/office/drawing/2014/main" id="{EF201952-7C4B-7A06-B238-7F59BE921D39}"/>
              </a:ext>
            </a:extLst>
          </p:cNvPr>
          <p:cNvSpPr txBox="1">
            <a:spLocks/>
          </p:cNvSpPr>
          <p:nvPr/>
        </p:nvSpPr>
        <p:spPr>
          <a:xfrm>
            <a:off x="195050" y="240202"/>
            <a:ext cx="891764" cy="301173"/>
          </a:xfrm>
          <a:prstGeom prst="rect">
            <a:avLst/>
          </a:prstGeom>
        </p:spPr>
        <p:txBody>
          <a:bodyPr vert="horz" wrap="square" lIns="91440" tIns="46800" rIns="91440" bIns="45720" rtlCol="0" anchor="t" anchorCtr="0">
            <a:spAutoFit/>
          </a:bodyPr>
          <a:lstStyle>
            <a:lvl1pPr algn="ctr" defTabSz="914400" rtl="0" eaLnBrk="1" latinLnBrk="0" hangingPunct="1">
              <a:lnSpc>
                <a:spcPct val="90000"/>
              </a:lnSpc>
              <a:spcBef>
                <a:spcPct val="0"/>
              </a:spcBef>
              <a:buNone/>
              <a:defRPr sz="3000" kern="1200">
                <a:solidFill>
                  <a:srgbClr val="35626D"/>
                </a:solidFill>
                <a:latin typeface="Georgia" panose="02040502050405020303" pitchFamily="18" charset="0"/>
                <a:ea typeface="+mj-ea"/>
                <a:cs typeface="+mj-cs"/>
              </a:defRPr>
            </a:lvl1pPr>
          </a:lstStyle>
          <a:p>
            <a:pPr algn="l"/>
            <a:r>
              <a:rPr lang="en-US" sz="1500" b="1">
                <a:solidFill>
                  <a:schemeClr val="accent6"/>
                </a:solidFill>
                <a:highlight>
                  <a:srgbClr val="D3FF26"/>
                </a:highlight>
                <a:latin typeface="+mn-lt"/>
              </a:rPr>
              <a:t>Step 5</a:t>
            </a:r>
            <a:endParaRPr lang="en-US">
              <a:solidFill>
                <a:schemeClr val="accent6"/>
              </a:solidFill>
              <a:highlight>
                <a:srgbClr val="D3FF26"/>
              </a:highlight>
            </a:endParaRPr>
          </a:p>
        </p:txBody>
      </p:sp>
      <p:sp>
        <p:nvSpPr>
          <p:cNvPr id="7" name="TextBox 6">
            <a:extLst>
              <a:ext uri="{FF2B5EF4-FFF2-40B4-BE49-F238E27FC236}">
                <a16:creationId xmlns:a16="http://schemas.microsoft.com/office/drawing/2014/main" id="{67E75BBB-ACF1-AB20-6CD8-CE1E4B0936AD}"/>
              </a:ext>
            </a:extLst>
          </p:cNvPr>
          <p:cNvSpPr txBox="1"/>
          <p:nvPr/>
        </p:nvSpPr>
        <p:spPr>
          <a:xfrm>
            <a:off x="4552314" y="3875954"/>
            <a:ext cx="2811372" cy="253916"/>
          </a:xfrm>
          <a:prstGeom prst="rect">
            <a:avLst/>
          </a:prstGeom>
          <a:noFill/>
        </p:spPr>
        <p:txBody>
          <a:bodyPr wrap="square">
            <a:spAutoFit/>
          </a:bodyPr>
          <a:lstStyle/>
          <a:p>
            <a:r>
              <a:rPr lang="en-US" sz="1050" b="1">
                <a:solidFill>
                  <a:schemeClr val="bg1"/>
                </a:solidFill>
              </a:rPr>
              <a:t>Turnover rate</a:t>
            </a:r>
            <a:endParaRPr lang="en-US" sz="800">
              <a:solidFill>
                <a:schemeClr val="bg1"/>
              </a:solidFill>
            </a:endParaRPr>
          </a:p>
        </p:txBody>
      </p:sp>
      <p:sp>
        <p:nvSpPr>
          <p:cNvPr id="8" name="Text Placeholder 18">
            <a:extLst>
              <a:ext uri="{FF2B5EF4-FFF2-40B4-BE49-F238E27FC236}">
                <a16:creationId xmlns:a16="http://schemas.microsoft.com/office/drawing/2014/main" id="{FDFE35F0-7C1C-677C-6BC5-ADAAF78C231C}"/>
              </a:ext>
            </a:extLst>
          </p:cNvPr>
          <p:cNvSpPr txBox="1">
            <a:spLocks/>
          </p:cNvSpPr>
          <p:nvPr/>
        </p:nvSpPr>
        <p:spPr>
          <a:xfrm>
            <a:off x="875616" y="2614902"/>
            <a:ext cx="2811372" cy="338041"/>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sz="1600" b="1">
                <a:solidFill>
                  <a:schemeClr val="tx2"/>
                </a:solidFill>
              </a:rPr>
              <a:t>Employer brand</a:t>
            </a:r>
          </a:p>
        </p:txBody>
      </p:sp>
      <p:pic>
        <p:nvPicPr>
          <p:cNvPr id="9" name="Graphic 8">
            <a:extLst>
              <a:ext uri="{FF2B5EF4-FFF2-40B4-BE49-F238E27FC236}">
                <a16:creationId xmlns:a16="http://schemas.microsoft.com/office/drawing/2014/main" id="{FE324DA0-B665-B220-851E-EEC479050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265595" y="3747626"/>
            <a:ext cx="1135210" cy="648691"/>
          </a:xfrm>
          <a:prstGeom prst="rect">
            <a:avLst/>
          </a:prstGeom>
        </p:spPr>
      </p:pic>
    </p:spTree>
    <p:extLst>
      <p:ext uri="{BB962C8B-B14F-4D97-AF65-F5344CB8AC3E}">
        <p14:creationId xmlns:p14="http://schemas.microsoft.com/office/powerpoint/2010/main" val="9957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8"/>
          <p:cNvSpPr/>
          <p:nvPr/>
        </p:nvSpPr>
        <p:spPr>
          <a:xfrm>
            <a:off x="0" y="-2"/>
            <a:ext cx="12192000" cy="1800000"/>
          </a:xfrm>
          <a:prstGeom prst="rect">
            <a:avLst/>
          </a:prstGeom>
          <a:solidFill>
            <a:schemeClr val="tx2"/>
          </a:solidFill>
          <a:ln w="9525" cap="flat" cmpd="sng">
            <a:solidFill>
              <a:srgbClr val="124955"/>
            </a:solidFill>
            <a:prstDash val="solid"/>
            <a:round/>
            <a:headEnd type="none" w="sm" len="sm"/>
            <a:tailEnd type="none" w="sm" len="sm"/>
          </a:ln>
        </p:spPr>
        <p:txBody>
          <a:bodyPr spcFirstLastPara="1" wrap="square" lIns="121900" tIns="121900" rIns="121900" bIns="121900" anchor="ctr" anchorCtr="0">
            <a:noAutofit/>
          </a:bodyPr>
          <a:lstStyle/>
          <a:p>
            <a:endParaRPr sz="3734"/>
          </a:p>
        </p:txBody>
      </p:sp>
      <p:pic>
        <p:nvPicPr>
          <p:cNvPr id="204" name="Google Shape;204;p18"/>
          <p:cNvPicPr preferRelativeResize="0"/>
          <p:nvPr/>
        </p:nvPicPr>
        <p:blipFill>
          <a:blip r:embed="rId3">
            <a:alphaModFix/>
          </a:blip>
          <a:stretch>
            <a:fillRect/>
          </a:stretch>
        </p:blipFill>
        <p:spPr>
          <a:xfrm>
            <a:off x="11608168" y="5653224"/>
            <a:ext cx="398233" cy="231400"/>
          </a:xfrm>
          <a:prstGeom prst="rect">
            <a:avLst/>
          </a:prstGeom>
          <a:noFill/>
          <a:ln>
            <a:noFill/>
          </a:ln>
        </p:spPr>
      </p:pic>
      <p:sp>
        <p:nvSpPr>
          <p:cNvPr id="205" name="Google Shape;205;p18"/>
          <p:cNvSpPr txBox="1"/>
          <p:nvPr/>
        </p:nvSpPr>
        <p:spPr>
          <a:xfrm>
            <a:off x="10150167" y="5594524"/>
            <a:ext cx="1458000" cy="451493"/>
          </a:xfrm>
          <a:prstGeom prst="rect">
            <a:avLst/>
          </a:prstGeom>
          <a:noFill/>
          <a:ln>
            <a:noFill/>
          </a:ln>
        </p:spPr>
        <p:txBody>
          <a:bodyPr spcFirstLastPara="1" wrap="square" lIns="121900" tIns="121900" rIns="121900" bIns="121900" anchor="t" anchorCtr="0">
            <a:spAutoFit/>
          </a:bodyPr>
          <a:lstStyle/>
          <a:p>
            <a:r>
              <a:rPr lang="en" sz="667">
                <a:solidFill>
                  <a:srgbClr val="FCF2ED"/>
                </a:solidFill>
              </a:rPr>
              <a:t>Confidential - Do Not Distribute</a:t>
            </a:r>
            <a:endParaRPr sz="667">
              <a:solidFill>
                <a:srgbClr val="FCF2ED"/>
              </a:solidFill>
            </a:endParaRPr>
          </a:p>
        </p:txBody>
      </p:sp>
      <p:sp>
        <p:nvSpPr>
          <p:cNvPr id="208" name="Google Shape;208;p18"/>
          <p:cNvSpPr txBox="1"/>
          <p:nvPr/>
        </p:nvSpPr>
        <p:spPr>
          <a:xfrm>
            <a:off x="540000" y="364609"/>
            <a:ext cx="5556000" cy="1107955"/>
          </a:xfrm>
          <a:prstGeom prst="rect">
            <a:avLst/>
          </a:prstGeom>
          <a:noFill/>
          <a:ln>
            <a:noFill/>
          </a:ln>
        </p:spPr>
        <p:txBody>
          <a:bodyPr spcFirstLastPara="1" wrap="square" lIns="121900" tIns="121900" rIns="121900" bIns="121900" anchor="t" anchorCtr="0">
            <a:spAutoFit/>
          </a:bodyPr>
          <a:lstStyle/>
          <a:p>
            <a:r>
              <a:rPr lang="en" sz="2800">
                <a:solidFill>
                  <a:srgbClr val="F5FAF9"/>
                </a:solidFill>
                <a:latin typeface="Georgia"/>
                <a:ea typeface="Noto Serif Georgian"/>
                <a:cs typeface="Noto Serif Georgian"/>
                <a:sym typeface="Noto Serif Georgian"/>
              </a:rPr>
              <a:t>Explore how Hays partnered with Go1 to </a:t>
            </a:r>
            <a:r>
              <a:rPr lang="en" sz="2800">
                <a:solidFill>
                  <a:schemeClr val="accent4"/>
                </a:solidFill>
                <a:latin typeface="Georgia"/>
                <a:ea typeface="Noto Serif Georgian"/>
                <a:cs typeface="Noto Serif Georgian"/>
                <a:sym typeface="Noto Serif Georgian"/>
              </a:rPr>
              <a:t>upskill their leaders</a:t>
            </a:r>
            <a:endParaRPr lang="en-US" sz="2800">
              <a:solidFill>
                <a:schemeClr val="accent4"/>
              </a:solidFill>
              <a:latin typeface="Georgia"/>
              <a:ea typeface="Noto Serif Georgian"/>
              <a:cs typeface="Noto Serif Georgian"/>
            </a:endParaRPr>
          </a:p>
        </p:txBody>
      </p:sp>
      <p:sp>
        <p:nvSpPr>
          <p:cNvPr id="212" name="Google Shape;212;p18"/>
          <p:cNvSpPr txBox="1"/>
          <p:nvPr/>
        </p:nvSpPr>
        <p:spPr>
          <a:xfrm>
            <a:off x="9360000" y="391539"/>
            <a:ext cx="2646401" cy="1054094"/>
          </a:xfrm>
          <a:prstGeom prst="rect">
            <a:avLst/>
          </a:prstGeom>
          <a:noFill/>
          <a:ln>
            <a:noFill/>
          </a:ln>
        </p:spPr>
        <p:txBody>
          <a:bodyPr spcFirstLastPara="1" wrap="square" lIns="121900" tIns="121900" rIns="121900" bIns="121900" anchor="t" anchorCtr="0">
            <a:spAutoFit/>
          </a:bodyPr>
          <a:lstStyle/>
          <a:p>
            <a:r>
              <a:rPr lang="en-US" sz="1050" b="1">
                <a:solidFill>
                  <a:schemeClr val="accent1"/>
                </a:solidFill>
              </a:rPr>
              <a:t>Shenlee Walker</a:t>
            </a:r>
          </a:p>
          <a:p>
            <a:r>
              <a:rPr lang="en-US" sz="1050">
                <a:solidFill>
                  <a:schemeClr val="accent1"/>
                </a:solidFill>
              </a:rPr>
              <a:t>Director L&amp;D/ Internal Recruitment</a:t>
            </a:r>
          </a:p>
          <a:p>
            <a:endParaRPr lang="en-US" sz="1050">
              <a:solidFill>
                <a:schemeClr val="bg2"/>
              </a:solidFill>
            </a:endParaRPr>
          </a:p>
          <a:p>
            <a:r>
              <a:rPr lang="en-US" sz="1050">
                <a:solidFill>
                  <a:schemeClr val="bg2"/>
                </a:solidFill>
              </a:rPr>
              <a:t>Hays is a UK-based staffing firm with 10,000+ employees.</a:t>
            </a:r>
          </a:p>
        </p:txBody>
      </p:sp>
      <p:pic>
        <p:nvPicPr>
          <p:cNvPr id="4" name="Picture 2" descr="Hays logo">
            <a:extLst>
              <a:ext uri="{FF2B5EF4-FFF2-40B4-BE49-F238E27FC236}">
                <a16:creationId xmlns:a16="http://schemas.microsoft.com/office/drawing/2014/main" id="{4E736250-675F-B1D9-D5F9-ABE48BAB8B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98" t="-16554" r="-14398" b="-12242"/>
          <a:stretch/>
        </p:blipFill>
        <p:spPr bwMode="auto">
          <a:xfrm>
            <a:off x="7290000" y="355022"/>
            <a:ext cx="1080000" cy="1080000"/>
          </a:xfrm>
          <a:prstGeom prst="ellipse">
            <a:avLst/>
          </a:prstGeom>
          <a:solidFill>
            <a:schemeClr val="bg2"/>
          </a:solidFill>
        </p:spPr>
      </p:pic>
      <p:pic>
        <p:nvPicPr>
          <p:cNvPr id="2" name="Picture 4" descr="Shenlee Walker">
            <a:extLst>
              <a:ext uri="{FF2B5EF4-FFF2-40B4-BE49-F238E27FC236}">
                <a16:creationId xmlns:a16="http://schemas.microsoft.com/office/drawing/2014/main" id="{AB3A18C2-8F67-754B-738D-7BA17F2D2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000" y="359998"/>
            <a:ext cx="1080000" cy="1080000"/>
          </a:xfrm>
          <a:prstGeom prst="ellipse">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7CC8879-5C86-9302-97AE-11AAC0B30712}"/>
              </a:ext>
            </a:extLst>
          </p:cNvPr>
          <p:cNvSpPr txBox="1"/>
          <p:nvPr/>
        </p:nvSpPr>
        <p:spPr>
          <a:xfrm>
            <a:off x="648000" y="2628000"/>
            <a:ext cx="2052000" cy="2909643"/>
          </a:xfrm>
          <a:prstGeom prst="rect">
            <a:avLst/>
          </a:prstGeom>
          <a:noFill/>
        </p:spPr>
        <p:txBody>
          <a:bodyPr wrap="square">
            <a:spAutoFit/>
          </a:bodyPr>
          <a:lstStyle/>
          <a:p>
            <a:pPr>
              <a:lnSpc>
                <a:spcPct val="130000"/>
              </a:lnSpc>
            </a:pPr>
            <a:r>
              <a:rPr lang="en-US" sz="1200" b="1" dirty="0">
                <a:solidFill>
                  <a:schemeClr val="accent1"/>
                </a:solidFill>
              </a:rPr>
              <a:t>Key Drivers</a:t>
            </a:r>
          </a:p>
          <a:p>
            <a:pPr>
              <a:lnSpc>
                <a:spcPct val="130000"/>
              </a:lnSpc>
            </a:pPr>
            <a:r>
              <a:rPr lang="en-US" sz="1000" dirty="0">
                <a:solidFill>
                  <a:schemeClr val="tx2"/>
                </a:solidFill>
              </a:rPr>
              <a:t>Hays didn’t have a </a:t>
            </a:r>
            <a:r>
              <a:rPr lang="en-US" sz="1000" b="1" dirty="0">
                <a:solidFill>
                  <a:schemeClr val="tx2"/>
                </a:solidFill>
              </a:rPr>
              <a:t>consistent way to measure the skill level</a:t>
            </a:r>
            <a:r>
              <a:rPr lang="en-US" sz="1000" dirty="0">
                <a:solidFill>
                  <a:schemeClr val="tx2"/>
                </a:solidFill>
              </a:rPr>
              <a:t> of each leader, so they decided to create a </a:t>
            </a:r>
            <a:r>
              <a:rPr lang="en-US" sz="1000" b="1" dirty="0">
                <a:solidFill>
                  <a:schemeClr val="tx2"/>
                </a:solidFill>
              </a:rPr>
              <a:t>standardized skill competency framework.</a:t>
            </a:r>
            <a:endParaRPr lang="en-US" sz="1000" dirty="0">
              <a:solidFill>
                <a:schemeClr val="tx2"/>
              </a:solidFill>
            </a:endParaRPr>
          </a:p>
          <a:p>
            <a:pPr>
              <a:lnSpc>
                <a:spcPct val="130000"/>
              </a:lnSpc>
            </a:pPr>
            <a:endParaRPr lang="en-US" sz="1000" b="1" dirty="0">
              <a:solidFill>
                <a:schemeClr val="tx2"/>
              </a:solidFill>
              <a:ea typeface="Verdana"/>
            </a:endParaRPr>
          </a:p>
          <a:p>
            <a:pPr>
              <a:lnSpc>
                <a:spcPct val="130000"/>
              </a:lnSpc>
            </a:pPr>
            <a:r>
              <a:rPr lang="en-US" sz="1000" dirty="0">
                <a:solidFill>
                  <a:schemeClr val="tx2"/>
                </a:solidFill>
              </a:rPr>
              <a:t>The key learning outcome Hays aimed to achieve was fostering </a:t>
            </a:r>
            <a:r>
              <a:rPr lang="en-US" sz="1000" b="1" dirty="0">
                <a:solidFill>
                  <a:schemeClr val="tx2"/>
                </a:solidFill>
              </a:rPr>
              <a:t>70% utilization of Go1</a:t>
            </a:r>
            <a:r>
              <a:rPr lang="en-US" sz="1000" dirty="0">
                <a:solidFill>
                  <a:schemeClr val="tx2"/>
                </a:solidFill>
              </a:rPr>
              <a:t>, month over month. That's quite the feat! </a:t>
            </a:r>
          </a:p>
        </p:txBody>
      </p:sp>
      <p:sp>
        <p:nvSpPr>
          <p:cNvPr id="21" name="TextBox 1">
            <a:extLst>
              <a:ext uri="{FF2B5EF4-FFF2-40B4-BE49-F238E27FC236}">
                <a16:creationId xmlns:a16="http://schemas.microsoft.com/office/drawing/2014/main" id="{BD766EBB-97A6-0875-60DC-449F706A0034}"/>
              </a:ext>
            </a:extLst>
          </p:cNvPr>
          <p:cNvSpPr txBox="1"/>
          <p:nvPr/>
        </p:nvSpPr>
        <p:spPr>
          <a:xfrm>
            <a:off x="2880000" y="2628000"/>
            <a:ext cx="2052000" cy="33097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sz="1200" b="1">
                <a:solidFill>
                  <a:schemeClr val="accent1"/>
                </a:solidFill>
              </a:rPr>
              <a:t>Evaluating Skills</a:t>
            </a:r>
          </a:p>
          <a:p>
            <a:pPr>
              <a:lnSpc>
                <a:spcPct val="130000"/>
              </a:lnSpc>
            </a:pPr>
            <a:r>
              <a:rPr lang="en-US" sz="1000">
                <a:solidFill>
                  <a:schemeClr val="tx2"/>
                </a:solidFill>
              </a:rPr>
              <a:t>Hays determined the following </a:t>
            </a:r>
            <a:r>
              <a:rPr lang="en-US" sz="1000" b="1">
                <a:solidFill>
                  <a:schemeClr val="tx2"/>
                </a:solidFill>
              </a:rPr>
              <a:t>leadership skills</a:t>
            </a:r>
            <a:r>
              <a:rPr lang="en-US" sz="1000">
                <a:solidFill>
                  <a:schemeClr val="tx2"/>
                </a:solidFill>
              </a:rPr>
              <a:t> were required:</a:t>
            </a:r>
            <a:endParaRPr lang="en-US" sz="1000">
              <a:solidFill>
                <a:schemeClr val="tx2"/>
              </a:solidFill>
              <a:ea typeface="Verdana"/>
            </a:endParaRPr>
          </a:p>
          <a:p>
            <a:pPr>
              <a:lnSpc>
                <a:spcPct val="130000"/>
              </a:lnSpc>
            </a:pPr>
            <a:endParaRPr lang="en-US" sz="1000">
              <a:solidFill>
                <a:schemeClr val="tx2"/>
              </a:solidFill>
            </a:endParaRPr>
          </a:p>
          <a:p>
            <a:pPr>
              <a:lnSpc>
                <a:spcPct val="130000"/>
              </a:lnSpc>
            </a:pPr>
            <a:r>
              <a:rPr lang="en-US" sz="1000">
                <a:solidFill>
                  <a:schemeClr val="tx2"/>
                </a:solidFill>
              </a:rPr>
              <a:t>Emerging Leaders Program:</a:t>
            </a:r>
          </a:p>
          <a:p>
            <a:pPr marL="228600" indent="-228600">
              <a:lnSpc>
                <a:spcPct val="130000"/>
              </a:lnSpc>
              <a:buFont typeface="+mj-lt"/>
              <a:buAutoNum type="arabicPeriod"/>
            </a:pPr>
            <a:r>
              <a:rPr lang="en-US" sz="1000" b="1">
                <a:solidFill>
                  <a:schemeClr val="tx2"/>
                </a:solidFill>
              </a:rPr>
              <a:t>Effective coaching</a:t>
            </a:r>
            <a:endParaRPr lang="en-US" sz="1000" b="1">
              <a:solidFill>
                <a:schemeClr val="tx2"/>
              </a:solidFill>
              <a:ea typeface="Verdana"/>
            </a:endParaRPr>
          </a:p>
          <a:p>
            <a:pPr marL="228600" indent="-228600">
              <a:lnSpc>
                <a:spcPct val="130000"/>
              </a:lnSpc>
              <a:buFont typeface="+mj-lt"/>
              <a:buAutoNum type="arabicPeriod"/>
            </a:pPr>
            <a:r>
              <a:rPr lang="en-US" sz="1000" b="1">
                <a:solidFill>
                  <a:schemeClr val="tx2"/>
                </a:solidFill>
              </a:rPr>
              <a:t>Performance-based accountability conversations</a:t>
            </a:r>
            <a:endParaRPr lang="en-US" sz="1000" b="1">
              <a:solidFill>
                <a:schemeClr val="tx2"/>
              </a:solidFill>
              <a:ea typeface="Verdana"/>
            </a:endParaRPr>
          </a:p>
          <a:p>
            <a:pPr marL="228600" indent="-228600">
              <a:lnSpc>
                <a:spcPct val="130000"/>
              </a:lnSpc>
              <a:buFont typeface="+mj-lt"/>
              <a:buAutoNum type="arabicPeriod"/>
            </a:pPr>
            <a:r>
              <a:rPr lang="en-US" sz="1000" b="1">
                <a:solidFill>
                  <a:schemeClr val="tx2"/>
                </a:solidFill>
              </a:rPr>
              <a:t>Inclusive culture in a hybrid world</a:t>
            </a:r>
            <a:endParaRPr lang="en-US" sz="1000" b="1">
              <a:solidFill>
                <a:schemeClr val="tx2"/>
              </a:solidFill>
              <a:ea typeface="Verdana"/>
            </a:endParaRPr>
          </a:p>
          <a:p>
            <a:pPr>
              <a:lnSpc>
                <a:spcPct val="130000"/>
              </a:lnSpc>
            </a:pPr>
            <a:endParaRPr lang="en-US" sz="1000">
              <a:solidFill>
                <a:schemeClr val="tx2"/>
              </a:solidFill>
            </a:endParaRPr>
          </a:p>
          <a:p>
            <a:pPr>
              <a:lnSpc>
                <a:spcPct val="130000"/>
              </a:lnSpc>
            </a:pPr>
            <a:r>
              <a:rPr lang="en-US" sz="1000">
                <a:solidFill>
                  <a:schemeClr val="tx2"/>
                </a:solidFill>
              </a:rPr>
              <a:t>They also identified skills for a </a:t>
            </a:r>
            <a:r>
              <a:rPr lang="en-US" sz="1000" b="1">
                <a:solidFill>
                  <a:schemeClr val="tx2"/>
                </a:solidFill>
              </a:rPr>
              <a:t>Management Development Program</a:t>
            </a:r>
            <a:r>
              <a:rPr lang="en-US" sz="1000">
                <a:solidFill>
                  <a:schemeClr val="tx2"/>
                </a:solidFill>
              </a:rPr>
              <a:t>!</a:t>
            </a:r>
            <a:endParaRPr lang="en-US" sz="1000">
              <a:solidFill>
                <a:schemeClr val="tx2"/>
              </a:solidFill>
              <a:ea typeface="Verdana"/>
            </a:endParaRPr>
          </a:p>
        </p:txBody>
      </p:sp>
      <p:sp>
        <p:nvSpPr>
          <p:cNvPr id="22" name="TextBox 21">
            <a:extLst>
              <a:ext uri="{FF2B5EF4-FFF2-40B4-BE49-F238E27FC236}">
                <a16:creationId xmlns:a16="http://schemas.microsoft.com/office/drawing/2014/main" id="{F660A5BA-91CC-D974-1BF8-C804EC39033F}"/>
              </a:ext>
            </a:extLst>
          </p:cNvPr>
          <p:cNvSpPr txBox="1"/>
          <p:nvPr/>
        </p:nvSpPr>
        <p:spPr>
          <a:xfrm>
            <a:off x="5112000" y="2628000"/>
            <a:ext cx="2052000" cy="1309205"/>
          </a:xfrm>
          <a:prstGeom prst="rect">
            <a:avLst/>
          </a:prstGeom>
          <a:noFill/>
        </p:spPr>
        <p:txBody>
          <a:bodyPr wrap="square">
            <a:spAutoFit/>
          </a:bodyPr>
          <a:lstStyle/>
          <a:p>
            <a:pPr>
              <a:lnSpc>
                <a:spcPct val="130000"/>
              </a:lnSpc>
            </a:pPr>
            <a:r>
              <a:rPr lang="en-US" sz="1200" b="1">
                <a:solidFill>
                  <a:schemeClr val="accent1"/>
                </a:solidFill>
              </a:rPr>
              <a:t>Go1’s Content</a:t>
            </a:r>
          </a:p>
          <a:p>
            <a:pPr>
              <a:lnSpc>
                <a:spcPct val="130000"/>
              </a:lnSpc>
            </a:pPr>
            <a:r>
              <a:rPr lang="en-US" sz="1000">
                <a:solidFill>
                  <a:schemeClr val="tx2"/>
                </a:solidFill>
              </a:rPr>
              <a:t>Hays partnered with Go1 to curate a list of relevant courses from the Go1 Premium Library from top providers like:</a:t>
            </a:r>
          </a:p>
        </p:txBody>
      </p:sp>
      <p:sp>
        <p:nvSpPr>
          <p:cNvPr id="23" name="TextBox 22">
            <a:extLst>
              <a:ext uri="{FF2B5EF4-FFF2-40B4-BE49-F238E27FC236}">
                <a16:creationId xmlns:a16="http://schemas.microsoft.com/office/drawing/2014/main" id="{719E97B6-E9BD-D703-8225-A46A99CE8B56}"/>
              </a:ext>
            </a:extLst>
          </p:cNvPr>
          <p:cNvSpPr txBox="1"/>
          <p:nvPr/>
        </p:nvSpPr>
        <p:spPr>
          <a:xfrm>
            <a:off x="7344000" y="2628000"/>
            <a:ext cx="2052000" cy="2909643"/>
          </a:xfrm>
          <a:prstGeom prst="rect">
            <a:avLst/>
          </a:prstGeom>
          <a:noFill/>
        </p:spPr>
        <p:txBody>
          <a:bodyPr wrap="square">
            <a:spAutoFit/>
          </a:bodyPr>
          <a:lstStyle/>
          <a:p>
            <a:pPr>
              <a:lnSpc>
                <a:spcPct val="130000"/>
              </a:lnSpc>
            </a:pPr>
            <a:r>
              <a:rPr lang="en-US" sz="1200" b="1">
                <a:solidFill>
                  <a:schemeClr val="accent1"/>
                </a:solidFill>
              </a:rPr>
              <a:t>Marketing</a:t>
            </a:r>
          </a:p>
          <a:p>
            <a:pPr>
              <a:lnSpc>
                <a:spcPct val="130000"/>
              </a:lnSpc>
            </a:pPr>
            <a:r>
              <a:rPr lang="en-US" sz="1000">
                <a:solidFill>
                  <a:schemeClr val="tx2"/>
                </a:solidFill>
              </a:rPr>
              <a:t>Hays launched a </a:t>
            </a:r>
            <a:r>
              <a:rPr lang="en-US" sz="1000" b="1">
                <a:solidFill>
                  <a:schemeClr val="tx2"/>
                </a:solidFill>
              </a:rPr>
              <a:t>monthly newsletter</a:t>
            </a:r>
            <a:r>
              <a:rPr lang="en-US" sz="1000">
                <a:solidFill>
                  <a:schemeClr val="tx2"/>
                </a:solidFill>
              </a:rPr>
              <a:t> to boost engagement with Go1.</a:t>
            </a:r>
          </a:p>
          <a:p>
            <a:pPr>
              <a:lnSpc>
                <a:spcPct val="130000"/>
              </a:lnSpc>
            </a:pPr>
            <a:endParaRPr lang="en-US" sz="1000">
              <a:solidFill>
                <a:schemeClr val="tx2"/>
              </a:solidFill>
            </a:endParaRPr>
          </a:p>
          <a:p>
            <a:pPr>
              <a:lnSpc>
                <a:spcPct val="130000"/>
              </a:lnSpc>
            </a:pPr>
            <a:r>
              <a:rPr lang="en-US" sz="1000" b="1">
                <a:solidFill>
                  <a:schemeClr val="tx2"/>
                </a:solidFill>
              </a:rPr>
              <a:t>Shen's newsletter best practices:</a:t>
            </a:r>
          </a:p>
          <a:p>
            <a:pPr marL="107950" indent="-107950">
              <a:lnSpc>
                <a:spcPct val="130000"/>
              </a:lnSpc>
              <a:buFont typeface="Arial" panose="020B0604020202020204" pitchFamily="34" charset="0"/>
              <a:buChar char="•"/>
            </a:pPr>
            <a:r>
              <a:rPr lang="en-US" sz="1000">
                <a:solidFill>
                  <a:schemeClr val="tx2"/>
                </a:solidFill>
              </a:rPr>
              <a:t>Develop a brand for the learning campaign</a:t>
            </a:r>
            <a:endParaRPr lang="en-US" sz="1000">
              <a:solidFill>
                <a:schemeClr val="tx2"/>
              </a:solidFill>
              <a:ea typeface="Verdana"/>
            </a:endParaRPr>
          </a:p>
          <a:p>
            <a:pPr marL="107950" indent="-107950">
              <a:lnSpc>
                <a:spcPct val="130000"/>
              </a:lnSpc>
              <a:buFont typeface="Arial" panose="020B0604020202020204" pitchFamily="34" charset="0"/>
              <a:buChar char="•"/>
            </a:pPr>
            <a:r>
              <a:rPr lang="en-US" sz="1000">
                <a:solidFill>
                  <a:schemeClr val="tx2"/>
                </a:solidFill>
              </a:rPr>
              <a:t>Link directly to Go1</a:t>
            </a:r>
            <a:endParaRPr lang="en-US" sz="1000">
              <a:solidFill>
                <a:schemeClr val="tx2"/>
              </a:solidFill>
              <a:ea typeface="Verdana"/>
            </a:endParaRPr>
          </a:p>
          <a:p>
            <a:pPr marL="107950" indent="-107950">
              <a:lnSpc>
                <a:spcPct val="130000"/>
              </a:lnSpc>
              <a:buFont typeface="Arial" panose="020B0604020202020204" pitchFamily="34" charset="0"/>
              <a:buChar char="•"/>
            </a:pPr>
            <a:r>
              <a:rPr lang="en-US" sz="1000">
                <a:solidFill>
                  <a:schemeClr val="tx2"/>
                </a:solidFill>
              </a:rPr>
              <a:t>Be consistent</a:t>
            </a:r>
            <a:endParaRPr lang="en-US" sz="1000">
              <a:solidFill>
                <a:schemeClr val="tx2"/>
              </a:solidFill>
              <a:ea typeface="Verdana"/>
            </a:endParaRPr>
          </a:p>
          <a:p>
            <a:pPr marL="107950" indent="-107950">
              <a:lnSpc>
                <a:spcPct val="130000"/>
              </a:lnSpc>
              <a:buFont typeface="Arial" panose="020B0604020202020204" pitchFamily="34" charset="0"/>
              <a:buChar char="•"/>
            </a:pPr>
            <a:r>
              <a:rPr lang="en-US" sz="1000">
                <a:solidFill>
                  <a:schemeClr val="tx2"/>
                </a:solidFill>
              </a:rPr>
              <a:t>Include post-learning surveys to collect feedback</a:t>
            </a:r>
            <a:endParaRPr lang="en-US" sz="1000">
              <a:solidFill>
                <a:schemeClr val="tx2"/>
              </a:solidFill>
              <a:ea typeface="Verdana"/>
            </a:endParaRPr>
          </a:p>
          <a:p>
            <a:pPr marL="228600" indent="-228600">
              <a:lnSpc>
                <a:spcPct val="130000"/>
              </a:lnSpc>
              <a:buAutoNum type="arabicPeriod"/>
            </a:pPr>
            <a:endParaRPr lang="en-US" sz="1000">
              <a:solidFill>
                <a:schemeClr val="tx2"/>
              </a:solidFill>
            </a:endParaRPr>
          </a:p>
        </p:txBody>
      </p:sp>
      <p:sp>
        <p:nvSpPr>
          <p:cNvPr id="24" name="TextBox 23">
            <a:extLst>
              <a:ext uri="{FF2B5EF4-FFF2-40B4-BE49-F238E27FC236}">
                <a16:creationId xmlns:a16="http://schemas.microsoft.com/office/drawing/2014/main" id="{CDE7C794-995E-7888-AE25-0D8F40C4AE3B}"/>
              </a:ext>
            </a:extLst>
          </p:cNvPr>
          <p:cNvSpPr txBox="1"/>
          <p:nvPr/>
        </p:nvSpPr>
        <p:spPr>
          <a:xfrm>
            <a:off x="9576000" y="2600787"/>
            <a:ext cx="2178999" cy="2709653"/>
          </a:xfrm>
          <a:prstGeom prst="rect">
            <a:avLst/>
          </a:prstGeom>
          <a:noFill/>
        </p:spPr>
        <p:txBody>
          <a:bodyPr wrap="square" lIns="91440" tIns="45720" rIns="91440" bIns="45720" anchor="t">
            <a:spAutoFit/>
          </a:bodyPr>
          <a:lstStyle/>
          <a:p>
            <a:pPr>
              <a:lnSpc>
                <a:spcPct val="130000"/>
              </a:lnSpc>
            </a:pPr>
            <a:r>
              <a:rPr lang="en-US" sz="1200" b="1" dirty="0">
                <a:solidFill>
                  <a:schemeClr val="accent1"/>
                </a:solidFill>
              </a:rPr>
              <a:t>Impact</a:t>
            </a:r>
          </a:p>
          <a:p>
            <a:pPr>
              <a:lnSpc>
                <a:spcPct val="130000"/>
              </a:lnSpc>
            </a:pPr>
            <a:r>
              <a:rPr lang="en-US" sz="1000" dirty="0">
                <a:solidFill>
                  <a:schemeClr val="tx2"/>
                </a:solidFill>
              </a:rPr>
              <a:t>Hays </a:t>
            </a:r>
            <a:r>
              <a:rPr lang="en-US" sz="1000" b="1" dirty="0">
                <a:solidFill>
                  <a:schemeClr val="tx2"/>
                </a:solidFill>
              </a:rPr>
              <a:t>measured Go1’s utilization</a:t>
            </a:r>
            <a:r>
              <a:rPr lang="en-US" sz="1000" dirty="0">
                <a:solidFill>
                  <a:schemeClr val="tx2"/>
                </a:solidFill>
              </a:rPr>
              <a:t> by automatically tracking:</a:t>
            </a:r>
            <a:endParaRPr lang="en-US" sz="1000" dirty="0">
              <a:solidFill>
                <a:schemeClr val="tx2"/>
              </a:solidFill>
              <a:ea typeface="Verdana"/>
            </a:endParaRPr>
          </a:p>
          <a:p>
            <a:pPr marL="107950" indent="-107950">
              <a:lnSpc>
                <a:spcPct val="130000"/>
              </a:lnSpc>
              <a:buFont typeface="Arial" panose="020B0604020202020204" pitchFamily="34" charset="0"/>
              <a:buChar char="•"/>
            </a:pPr>
            <a:r>
              <a:rPr lang="en-US" sz="1000" dirty="0">
                <a:solidFill>
                  <a:schemeClr val="tx2"/>
                </a:solidFill>
              </a:rPr>
              <a:t>Top users</a:t>
            </a:r>
            <a:endParaRPr lang="en-US" sz="1000" dirty="0">
              <a:solidFill>
                <a:schemeClr val="tx2"/>
              </a:solidFill>
              <a:ea typeface="Verdana"/>
            </a:endParaRPr>
          </a:p>
          <a:p>
            <a:pPr marL="107950" indent="-107950">
              <a:lnSpc>
                <a:spcPct val="130000"/>
              </a:lnSpc>
              <a:buFont typeface="Arial" panose="020B0604020202020204" pitchFamily="34" charset="0"/>
              <a:buChar char="•"/>
            </a:pPr>
            <a:r>
              <a:rPr lang="en-US" sz="1000" dirty="0">
                <a:solidFill>
                  <a:schemeClr val="tx2"/>
                </a:solidFill>
              </a:rPr>
              <a:t>Utilization in the last 30 days</a:t>
            </a:r>
            <a:endParaRPr lang="en-US" sz="1000" dirty="0">
              <a:solidFill>
                <a:schemeClr val="tx2"/>
              </a:solidFill>
              <a:ea typeface="Verdana"/>
            </a:endParaRPr>
          </a:p>
          <a:p>
            <a:pPr marL="107950" indent="-107950">
              <a:lnSpc>
                <a:spcPct val="130000"/>
              </a:lnSpc>
              <a:buFont typeface="Arial" panose="020B0604020202020204" pitchFamily="34" charset="0"/>
              <a:buChar char="•"/>
            </a:pPr>
            <a:r>
              <a:rPr lang="en-US" sz="1000" dirty="0">
                <a:solidFill>
                  <a:schemeClr val="tx2"/>
                </a:solidFill>
              </a:rPr>
              <a:t>Utilization in the last 60 days</a:t>
            </a:r>
            <a:endParaRPr lang="en-US" sz="1000" dirty="0">
              <a:solidFill>
                <a:schemeClr val="tx2"/>
              </a:solidFill>
              <a:ea typeface="Verdana"/>
            </a:endParaRPr>
          </a:p>
          <a:p>
            <a:pPr>
              <a:lnSpc>
                <a:spcPct val="130000"/>
              </a:lnSpc>
            </a:pPr>
            <a:endParaRPr lang="en-US" sz="1000" dirty="0">
              <a:solidFill>
                <a:schemeClr val="tx2"/>
              </a:solidFill>
            </a:endParaRPr>
          </a:p>
          <a:p>
            <a:pPr>
              <a:lnSpc>
                <a:spcPct val="130000"/>
              </a:lnSpc>
            </a:pPr>
            <a:r>
              <a:rPr lang="en-US" sz="1000" dirty="0">
                <a:solidFill>
                  <a:schemeClr val="tx2"/>
                </a:solidFill>
              </a:rPr>
              <a:t>If employees don’t meet the above requirements, their managers follow up with them to increase engagement.</a:t>
            </a:r>
            <a:endParaRPr lang="en-US" sz="1000" dirty="0">
              <a:solidFill>
                <a:schemeClr val="tx2"/>
              </a:solidFill>
              <a:ea typeface="Verdana"/>
            </a:endParaRPr>
          </a:p>
          <a:p>
            <a:pPr marL="228600" indent="-228600">
              <a:lnSpc>
                <a:spcPct val="130000"/>
              </a:lnSpc>
              <a:buAutoNum type="arabicPeriod"/>
            </a:pPr>
            <a:endParaRPr lang="en-US" sz="1000" dirty="0">
              <a:solidFill>
                <a:schemeClr val="tx2"/>
              </a:solidFill>
            </a:endParaRPr>
          </a:p>
        </p:txBody>
      </p:sp>
      <p:sp>
        <p:nvSpPr>
          <p:cNvPr id="31" name="Rounded Rectangle 30">
            <a:extLst>
              <a:ext uri="{FF2B5EF4-FFF2-40B4-BE49-F238E27FC236}">
                <a16:creationId xmlns:a16="http://schemas.microsoft.com/office/drawing/2014/main" id="{EAA76496-C566-2842-60FA-B42E32921B7B}"/>
              </a:ext>
            </a:extLst>
          </p:cNvPr>
          <p:cNvSpPr/>
          <p:nvPr/>
        </p:nvSpPr>
        <p:spPr>
          <a:xfrm>
            <a:off x="5166917" y="4071349"/>
            <a:ext cx="1800000" cy="2520000"/>
          </a:xfrm>
          <a:prstGeom prst="roundRect">
            <a:avLst>
              <a:gd name="adj" fmla="val 488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logo for a company&#10;&#10;Description automatically generated">
            <a:extLst>
              <a:ext uri="{FF2B5EF4-FFF2-40B4-BE49-F238E27FC236}">
                <a16:creationId xmlns:a16="http://schemas.microsoft.com/office/drawing/2014/main" id="{3418EF6F-CB97-D805-FE26-CA6CC6BEFF8B}"/>
              </a:ext>
            </a:extLst>
          </p:cNvPr>
          <p:cNvPicPr>
            <a:picLocks noChangeAspect="1"/>
          </p:cNvPicPr>
          <p:nvPr/>
        </p:nvPicPr>
        <p:blipFill rotWithShape="1">
          <a:blip r:embed="rId6">
            <a:extLst>
              <a:ext uri="{28A0092B-C50C-407E-A947-70E740481C1C}">
                <a14:useLocalDpi xmlns:a14="http://schemas.microsoft.com/office/drawing/2010/main" val="0"/>
              </a:ext>
            </a:extLst>
          </a:blip>
          <a:srcRect l="14237" t="13648" r="14237" b="17010"/>
          <a:stretch/>
        </p:blipFill>
        <p:spPr>
          <a:xfrm>
            <a:off x="5751211" y="4405043"/>
            <a:ext cx="631412" cy="542180"/>
          </a:xfrm>
          <a:prstGeom prst="rect">
            <a:avLst/>
          </a:prstGeom>
        </p:spPr>
      </p:pic>
      <p:pic>
        <p:nvPicPr>
          <p:cNvPr id="37" name="Graphic 36">
            <a:extLst>
              <a:ext uri="{FF2B5EF4-FFF2-40B4-BE49-F238E27FC236}">
                <a16:creationId xmlns:a16="http://schemas.microsoft.com/office/drawing/2014/main" id="{403B9056-D39A-F80B-98C4-AC5C24DB5F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36819" y="5224527"/>
            <a:ext cx="1060196" cy="213644"/>
          </a:xfrm>
          <a:prstGeom prst="rect">
            <a:avLst/>
          </a:prstGeom>
        </p:spPr>
      </p:pic>
      <p:pic>
        <p:nvPicPr>
          <p:cNvPr id="41" name="Picture 40" descr="A logo for a company&#10;&#10;Description automatically generated">
            <a:extLst>
              <a:ext uri="{FF2B5EF4-FFF2-40B4-BE49-F238E27FC236}">
                <a16:creationId xmlns:a16="http://schemas.microsoft.com/office/drawing/2014/main" id="{DB20F870-9ABD-DD20-48D8-E8D5840FEA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6554" y="5737043"/>
            <a:ext cx="920727" cy="493775"/>
          </a:xfrm>
          <a:prstGeom prst="rect">
            <a:avLst/>
          </a:prstGeom>
        </p:spPr>
      </p:pic>
      <p:sp>
        <p:nvSpPr>
          <p:cNvPr id="42" name="TextBox 41">
            <a:extLst>
              <a:ext uri="{FF2B5EF4-FFF2-40B4-BE49-F238E27FC236}">
                <a16:creationId xmlns:a16="http://schemas.microsoft.com/office/drawing/2014/main" id="{F9600EA6-8403-63FE-EB3C-BE7BE03E69D2}"/>
              </a:ext>
            </a:extLst>
          </p:cNvPr>
          <p:cNvSpPr txBox="1"/>
          <p:nvPr/>
        </p:nvSpPr>
        <p:spPr>
          <a:xfrm>
            <a:off x="648000" y="2340000"/>
            <a:ext cx="691215" cy="261610"/>
          </a:xfrm>
          <a:prstGeom prst="rect">
            <a:avLst/>
          </a:prstGeom>
          <a:noFill/>
        </p:spPr>
        <p:txBody>
          <a:bodyPr wrap="none" rtlCol="0">
            <a:spAutoFit/>
          </a:bodyPr>
          <a:lstStyle/>
          <a:p>
            <a:r>
              <a:rPr lang="en-US" sz="1050" b="1">
                <a:solidFill>
                  <a:schemeClr val="tx2"/>
                </a:solidFill>
              </a:rPr>
              <a:t>Step 1</a:t>
            </a:r>
          </a:p>
        </p:txBody>
      </p:sp>
      <p:sp>
        <p:nvSpPr>
          <p:cNvPr id="43" name="TextBox 42">
            <a:extLst>
              <a:ext uri="{FF2B5EF4-FFF2-40B4-BE49-F238E27FC236}">
                <a16:creationId xmlns:a16="http://schemas.microsoft.com/office/drawing/2014/main" id="{C62C542B-C93D-96C4-448A-F0B8BE03DD53}"/>
              </a:ext>
            </a:extLst>
          </p:cNvPr>
          <p:cNvSpPr txBox="1"/>
          <p:nvPr/>
        </p:nvSpPr>
        <p:spPr>
          <a:xfrm>
            <a:off x="2880000" y="2340000"/>
            <a:ext cx="691215" cy="261610"/>
          </a:xfrm>
          <a:prstGeom prst="rect">
            <a:avLst/>
          </a:prstGeom>
          <a:noFill/>
        </p:spPr>
        <p:txBody>
          <a:bodyPr wrap="none" rtlCol="0">
            <a:spAutoFit/>
          </a:bodyPr>
          <a:lstStyle/>
          <a:p>
            <a:r>
              <a:rPr lang="en-US" sz="1050" b="1">
                <a:solidFill>
                  <a:schemeClr val="tx2"/>
                </a:solidFill>
              </a:rPr>
              <a:t>Step 2</a:t>
            </a:r>
          </a:p>
        </p:txBody>
      </p:sp>
      <p:sp>
        <p:nvSpPr>
          <p:cNvPr id="44" name="TextBox 43">
            <a:extLst>
              <a:ext uri="{FF2B5EF4-FFF2-40B4-BE49-F238E27FC236}">
                <a16:creationId xmlns:a16="http://schemas.microsoft.com/office/drawing/2014/main" id="{F5741DBB-6F09-6E78-2539-6FBFD733144A}"/>
              </a:ext>
            </a:extLst>
          </p:cNvPr>
          <p:cNvSpPr txBox="1"/>
          <p:nvPr/>
        </p:nvSpPr>
        <p:spPr>
          <a:xfrm>
            <a:off x="5104600" y="2340000"/>
            <a:ext cx="691215" cy="261610"/>
          </a:xfrm>
          <a:prstGeom prst="rect">
            <a:avLst/>
          </a:prstGeom>
          <a:noFill/>
        </p:spPr>
        <p:txBody>
          <a:bodyPr wrap="none" rtlCol="0">
            <a:spAutoFit/>
          </a:bodyPr>
          <a:lstStyle/>
          <a:p>
            <a:r>
              <a:rPr lang="en-US" sz="1050" b="1">
                <a:solidFill>
                  <a:schemeClr val="tx2"/>
                </a:solidFill>
              </a:rPr>
              <a:t>Step 3</a:t>
            </a:r>
          </a:p>
        </p:txBody>
      </p:sp>
      <p:sp>
        <p:nvSpPr>
          <p:cNvPr id="45" name="TextBox 44">
            <a:extLst>
              <a:ext uri="{FF2B5EF4-FFF2-40B4-BE49-F238E27FC236}">
                <a16:creationId xmlns:a16="http://schemas.microsoft.com/office/drawing/2014/main" id="{7DD2A893-3259-12F3-944C-4E8633FFE479}"/>
              </a:ext>
            </a:extLst>
          </p:cNvPr>
          <p:cNvSpPr txBox="1"/>
          <p:nvPr/>
        </p:nvSpPr>
        <p:spPr>
          <a:xfrm>
            <a:off x="7344000" y="2340000"/>
            <a:ext cx="691215" cy="261610"/>
          </a:xfrm>
          <a:prstGeom prst="rect">
            <a:avLst/>
          </a:prstGeom>
          <a:noFill/>
        </p:spPr>
        <p:txBody>
          <a:bodyPr wrap="none" rtlCol="0">
            <a:spAutoFit/>
          </a:bodyPr>
          <a:lstStyle/>
          <a:p>
            <a:r>
              <a:rPr lang="en-US" sz="1050" b="1">
                <a:solidFill>
                  <a:schemeClr val="tx2"/>
                </a:solidFill>
              </a:rPr>
              <a:t>Step 4</a:t>
            </a:r>
          </a:p>
        </p:txBody>
      </p:sp>
      <p:sp>
        <p:nvSpPr>
          <p:cNvPr id="46" name="TextBox 45">
            <a:extLst>
              <a:ext uri="{FF2B5EF4-FFF2-40B4-BE49-F238E27FC236}">
                <a16:creationId xmlns:a16="http://schemas.microsoft.com/office/drawing/2014/main" id="{4B51D6ED-7FE8-E2D1-FEF5-75C7862BC3E4}"/>
              </a:ext>
            </a:extLst>
          </p:cNvPr>
          <p:cNvSpPr txBox="1"/>
          <p:nvPr/>
        </p:nvSpPr>
        <p:spPr>
          <a:xfrm>
            <a:off x="9576000" y="2340000"/>
            <a:ext cx="691215" cy="261610"/>
          </a:xfrm>
          <a:prstGeom prst="rect">
            <a:avLst/>
          </a:prstGeom>
          <a:noFill/>
        </p:spPr>
        <p:txBody>
          <a:bodyPr wrap="none" rtlCol="0">
            <a:spAutoFit/>
          </a:bodyPr>
          <a:lstStyle/>
          <a:p>
            <a:r>
              <a:rPr lang="en-US" sz="1050" b="1">
                <a:solidFill>
                  <a:schemeClr val="tx2"/>
                </a:solidFill>
              </a:rPr>
              <a:t>Step 5</a:t>
            </a:r>
          </a:p>
        </p:txBody>
      </p:sp>
    </p:spTree>
    <p:extLst>
      <p:ext uri="{BB962C8B-B14F-4D97-AF65-F5344CB8AC3E}">
        <p14:creationId xmlns:p14="http://schemas.microsoft.com/office/powerpoint/2010/main" val="846030915"/>
      </p:ext>
    </p:extLst>
  </p:cSld>
  <p:clrMapOvr>
    <a:masterClrMapping/>
  </p:clrMapOvr>
</p:sld>
</file>

<file path=ppt/theme/theme1.xml><?xml version="1.0" encoding="utf-8"?>
<a:theme xmlns:a="http://schemas.openxmlformats.org/drawingml/2006/main" name="Office Theme">
  <a:themeElements>
    <a:clrScheme name="Go1">
      <a:dk1>
        <a:srgbClr val="114954"/>
      </a:dk1>
      <a:lt1>
        <a:srgbClr val="FAF2ED"/>
      </a:lt1>
      <a:dk2>
        <a:srgbClr val="34616D"/>
      </a:dk2>
      <a:lt2>
        <a:srgbClr val="FFFFFF"/>
      </a:lt2>
      <a:accent1>
        <a:srgbClr val="FDAF8D"/>
      </a:accent1>
      <a:accent2>
        <a:srgbClr val="FAF2ED"/>
      </a:accent2>
      <a:accent3>
        <a:srgbClr val="34616D"/>
      </a:accent3>
      <a:accent4>
        <a:srgbClr val="D3FF26"/>
      </a:accent4>
      <a:accent5>
        <a:srgbClr val="5887B1"/>
      </a:accent5>
      <a:accent6>
        <a:srgbClr val="114954"/>
      </a:accent6>
      <a:hlink>
        <a:srgbClr val="FDAF8D"/>
      </a:hlink>
      <a:folHlink>
        <a:srgbClr val="D3FF26"/>
      </a:folHlink>
    </a:clrScheme>
    <a:fontScheme name="Go1">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AC4DEE57CB9448DACEC08BB0FA076" ma:contentTypeVersion="27" ma:contentTypeDescription="Create a new document." ma:contentTypeScope="" ma:versionID="3892e0e02491a410f3c38f04f3961324">
  <xsd:schema xmlns:xsd="http://www.w3.org/2001/XMLSchema" xmlns:xs="http://www.w3.org/2001/XMLSchema" xmlns:p="http://schemas.microsoft.com/office/2006/metadata/properties" xmlns:ns1="http://schemas.microsoft.com/sharepoint/v3" xmlns:ns2="8dd04453-5d86-49ae-a1fb-6a969702f4b8" xmlns:ns3="5a2caa2f-2a29-4f16-9f14-08171f49be17" targetNamespace="http://schemas.microsoft.com/office/2006/metadata/properties" ma:root="true" ma:fieldsID="376d41515972125989f94598ffbf3c92" ns1:_="" ns2:_="" ns3:_="">
    <xsd:import namespace="http://schemas.microsoft.com/sharepoint/v3"/>
    <xsd:import namespace="8dd04453-5d86-49ae-a1fb-6a969702f4b8"/>
    <xsd:import namespace="5a2caa2f-2a29-4f16-9f14-08171f49be1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InternalClient" minOccurs="0"/>
                <xsd:element ref="ns2:Notes" minOccurs="0"/>
                <xsd:element ref="ns2:Date" minOccurs="0"/>
                <xsd:element ref="ns2:MediaLengthInSeconds" minOccurs="0"/>
                <xsd:element ref="ns2:date0" minOccurs="0"/>
                <xsd:element ref="ns2:lcf76f155ced4ddcb4097134ff3c332f" minOccurs="0"/>
                <xsd:element ref="ns3:TaxCatchAll" minOccurs="0"/>
                <xsd:element ref="ns2:MediaServiceSearchProperties" minOccurs="0"/>
                <xsd:element ref="ns2:Contents" minOccurs="0"/>
                <xsd:element ref="ns1:_ip_UnifiedCompliancePolicyProperties" minOccurs="0"/>
                <xsd:element ref="ns1:_ip_UnifiedCompliancePolicyUIAction" minOccurs="0"/>
                <xsd:element ref="ns2:SelectedforROIcampaig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hidden="true" ma:internalName="_ip_UnifiedCompliancePolicyProperties">
      <xsd:simpleType>
        <xsd:restriction base="dms:Note"/>
      </xsd:simpleType>
    </xsd:element>
    <xsd:element name="_ip_UnifiedCompliancePolicyUIAction" ma:index="3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04453-5d86-49ae-a1fb-6a969702f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InternalClient" ma:index="19" nillable="true" ma:displayName="Internal Client" ma:default="Global" ma:format="Dropdown" ma:internalName="InternalClient">
      <xsd:complexType>
        <xsd:complexContent>
          <xsd:extension base="dms:MultiChoiceFillIn">
            <xsd:sequence>
              <xsd:element name="Value" maxOccurs="unbounded" minOccurs="0" nillable="true">
                <xsd:simpleType>
                  <xsd:union memberTypes="dms:Text">
                    <xsd:simpleType>
                      <xsd:restriction base="dms:Choice">
                        <xsd:enumeration value="Global"/>
                        <xsd:enumeration value="APAC"/>
                        <xsd:enumeration value="EMEA"/>
                        <xsd:enumeration value="Americas"/>
                        <xsd:enumeration value="Hays"/>
                        <xsd:enumeration value="APAC-Gov"/>
                        <xsd:enumeration value="APAC-Edu"/>
                      </xsd:restriction>
                    </xsd:simpleType>
                  </xsd:union>
                </xsd:simpleType>
              </xsd:element>
            </xsd:sequence>
          </xsd:extension>
        </xsd:complexContent>
      </xsd:complexType>
    </xsd:element>
    <xsd:element name="Notes" ma:index="20" nillable="true" ma:displayName="Notes" ma:format="Dropdown" ma:internalName="Notes">
      <xsd:simpleType>
        <xsd:restriction base="dms:Note">
          <xsd:maxLength value="255"/>
        </xsd:restriction>
      </xsd:simpleType>
    </xsd:element>
    <xsd:element name="Date" ma:index="21" nillable="true" ma:displayName="Date" ma:format="DateOnly" ma:internalName="Date">
      <xsd:simpleType>
        <xsd:restriction base="dms:DateTime"/>
      </xsd:simpleType>
    </xsd:element>
    <xsd:element name="MediaLengthInSeconds" ma:index="22" nillable="true" ma:displayName="Length (seconds)" ma:internalName="MediaLengthInSeconds" ma:readOnly="true">
      <xsd:simpleType>
        <xsd:restriction base="dms:Unknown"/>
      </xsd:simpleType>
    </xsd:element>
    <xsd:element name="date0" ma:index="23" nillable="true" ma:displayName="date" ma:format="DateOnly" ma:internalName="date0">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f0024c-0945-4f39-bb7a-6faf965f2945"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Contents" ma:index="28" nillable="true" ma:displayName="Contents" ma:description="Summary of doc" ma:format="Dropdown" ma:internalName="Contents">
      <xsd:simpleType>
        <xsd:restriction base="dms:Note">
          <xsd:maxLength value="255"/>
        </xsd:restriction>
      </xsd:simpleType>
    </xsd:element>
    <xsd:element name="SelectedforROIcampaign" ma:index="31" nillable="true" ma:displayName="Selected for ROI campaign" ma:description="Images for ROI campaign assets" ma:format="Dropdown" ma:internalName="SelectedforROIcampaign">
      <xsd:simpleType>
        <xsd:restriction base="dms:Choice">
          <xsd:enumeration value="Choice 1"/>
          <xsd:enumeration value="Choice 2"/>
          <xsd:enumeration value="Choice 3"/>
          <xsd:enumeration value="Choice 4"/>
          <xsd:enumeration value="Choice 5"/>
        </xsd:restrictio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2caa2f-2a29-4f16-9f14-08171f49be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ec5ccb9-eb68-4ed1-a982-ef13267632b8}" ma:internalName="TaxCatchAll" ma:showField="CatchAllData" ma:web="5a2caa2f-2a29-4f16-9f14-08171f49be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ternalClient xmlns="8dd04453-5d86-49ae-a1fb-6a969702f4b8">
      <Value>Global</Value>
    </InternalClient>
    <_ip_UnifiedCompliancePolicyUIAction xmlns="http://schemas.microsoft.com/sharepoint/v3" xsi:nil="true"/>
    <SelectedforROIcampaign xmlns="8dd04453-5d86-49ae-a1fb-6a969702f4b8" xsi:nil="true"/>
    <Notes xmlns="8dd04453-5d86-49ae-a1fb-6a969702f4b8" xsi:nil="true"/>
    <Contents xmlns="8dd04453-5d86-49ae-a1fb-6a969702f4b8" xsi:nil="true"/>
    <lcf76f155ced4ddcb4097134ff3c332f xmlns="8dd04453-5d86-49ae-a1fb-6a969702f4b8">
      <Terms xmlns="http://schemas.microsoft.com/office/infopath/2007/PartnerControls"/>
    </lcf76f155ced4ddcb4097134ff3c332f>
    <_ip_UnifiedCompliancePolicyProperties xmlns="http://schemas.microsoft.com/sharepoint/v3" xsi:nil="true"/>
    <date0 xmlns="8dd04453-5d86-49ae-a1fb-6a969702f4b8" xsi:nil="true"/>
    <TaxCatchAll xmlns="5a2caa2f-2a29-4f16-9f14-08171f49be17" xsi:nil="true"/>
    <Date xmlns="8dd04453-5d86-49ae-a1fb-6a969702f4b8" xsi:nil="true"/>
    <SharedWithUsers xmlns="5a2caa2f-2a29-4f16-9f14-08171f49be17">
      <UserInfo>
        <DisplayName>Madi Shove</DisplayName>
        <AccountId>5254</AccountId>
        <AccountType/>
      </UserInfo>
      <UserInfo>
        <DisplayName>Tiffany Paulsen</DisplayName>
        <AccountId>2426</AccountId>
        <AccountType/>
      </UserInfo>
    </SharedWithUsers>
  </documentManagement>
</p:properties>
</file>

<file path=customXml/itemProps1.xml><?xml version="1.0" encoding="utf-8"?>
<ds:datastoreItem xmlns:ds="http://schemas.openxmlformats.org/officeDocument/2006/customXml" ds:itemID="{5B0406B8-0C89-45A2-89B2-5DFE76F62A4C}">
  <ds:schemaRefs>
    <ds:schemaRef ds:uri="5a2caa2f-2a29-4f16-9f14-08171f49be17"/>
    <ds:schemaRef ds:uri="8dd04453-5d86-49ae-a1fb-6a969702f4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FA4667-3460-43BB-BB67-52F101177D8E}">
  <ds:schemaRefs>
    <ds:schemaRef ds:uri="http://schemas.microsoft.com/sharepoint/v3/contenttype/forms"/>
  </ds:schemaRefs>
</ds:datastoreItem>
</file>

<file path=customXml/itemProps3.xml><?xml version="1.0" encoding="utf-8"?>
<ds:datastoreItem xmlns:ds="http://schemas.openxmlformats.org/officeDocument/2006/customXml" ds:itemID="{A8F8632D-5D79-482A-8118-30C739C4F4BB}">
  <ds:schemaRefs>
    <ds:schemaRef ds:uri="5a2caa2f-2a29-4f16-9f14-08171f49be17"/>
    <ds:schemaRef ds:uri="8dd04453-5d86-49ae-a1fb-6a969702f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142</TotalTime>
  <Words>1813</Words>
  <Application>Microsoft Macintosh PowerPoint</Application>
  <PresentationFormat>Widescreen</PresentationFormat>
  <Paragraphs>272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Verdana</vt:lpstr>
      <vt:lpstr>Office Theme</vt:lpstr>
      <vt:lpstr>Leadership Upskilling Playbook</vt:lpstr>
      <vt:lpstr>This out-of-the-box learning program covers 5 key steps to build and launch a leadership training program</vt:lpstr>
      <vt:lpstr>Retaining and developing future leaders  is what is keeping your C-suite up at night</vt:lpstr>
      <vt:lpstr>Identify your organization's key drivers and skill gaps </vt:lpstr>
      <vt:lpstr>PowerPoint Presentation</vt:lpstr>
      <vt:lpstr>Quickly engage learners with  ready-to-use learning playlists</vt:lpstr>
      <vt:lpstr>Market your program to drive adoption</vt:lpstr>
      <vt:lpstr>Measure your program's impact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Paulsen</dc:creator>
  <cp:lastModifiedBy>Felicity Coughlan</cp:lastModifiedBy>
  <cp:revision>2</cp:revision>
  <dcterms:created xsi:type="dcterms:W3CDTF">2023-09-11T22:29:27Z</dcterms:created>
  <dcterms:modified xsi:type="dcterms:W3CDTF">2023-11-09T03:48:38Z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0x0101002C4AC4DEE57CB9448DACEC08BB0FA076</vt:lpwstr>
  </property>
  <property fmtid="{D5CDD505-2E9C-101B-9397-08002B2CF9AE}" pid="3" name="MediaServiceImageTags">
    <vt:lpwstr/>
  </property>
</Properties>
</file>